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6858000" cx="12192000"/>
  <p:notesSz cx="6858000" cy="9144000"/>
  <p:embeddedFontLst>
    <p:embeddedFont>
      <p:font typeface="Arial Black"/>
      <p:regular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6" roundtripDataSignature="AMtx7mgZGGh8jAptAqOVZnVgau/nn29T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ArialBlack-regular.fntdata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7" name="Google Shape;477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2d46635171_1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32d46635171_1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g32d46635171_1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2d46635171_1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32d46635171_1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g32d46635171_1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2d46635171_1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32d46635171_1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g32d46635171_1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2d46635171_1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32d46635171_1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g32d46635171_1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2d46635171_1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32d46635171_1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8" name="Google Shape;598;g32d46635171_1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2d46635171_1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32d46635171_1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g32d46635171_1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2d46635171_1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32d46635171_1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8" name="Google Shape;618;g32d46635171_1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2d46635171_1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g32d46635171_1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7" name="Google Shape;627;g32d46635171_1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2d46635171_1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g32d46635171_1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g32d46635171_1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2d46635171_1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32d46635171_1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3" name="Google Shape;643;g32d46635171_1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2d46635171_1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32d46635171_1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1" name="Google Shape;651;g32d46635171_1_1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2d46635171_1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g32d46635171_1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9" name="Google Shape;659;g32d46635171_1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2d46635171_1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g32d46635171_1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8" name="Google Shape;668;g32d46635171_1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2d46635171_1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32d46635171_1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6" name="Google Shape;676;g32d46635171_1_2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2d46635171_1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32d46635171_1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4" name="Google Shape;684;g32d46635171_1_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2d46635171_1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32d46635171_1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2" name="Google Shape;692;g32d46635171_1_2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2d46635171_1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32d46635171_1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g32d46635171_1_2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2d46635171_1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32d46635171_1_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2" name="Google Shape;712;g32d46635171_1_2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2d46635171_1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g32d46635171_1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3" name="Google Shape;723;g32d46635171_1_2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2d46635171_1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g32d46635171_1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4" name="Google Shape;734;g32d46635171_1_2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8" name="Google Shape;508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2d46635171_1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g32d46635171_1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6" name="Google Shape;746;g32d46635171_1_2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2d46635171_1_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32d46635171_1_2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7" name="Google Shape;757;g32d46635171_1_2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2d46635171_1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g32d46635171_1_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8" name="Google Shape;768;g32d46635171_1_3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2d46635171_1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g32d46635171_1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8" name="Google Shape;778;g32d46635171_1_3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2d46635171_1_3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g32d46635171_1_3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2" name="Google Shape;792;g32d46635171_1_3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2d46635171_1_3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g32d46635171_1_3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4" name="Google Shape;804;g32d46635171_1_3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2d46635171_1_3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g32d46635171_1_3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6" name="Google Shape;816;g32d46635171_1_3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2d46635171_1_4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g32d46635171_1_4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0" name="Google Shape;830;g32d46635171_1_4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2d46635171_1_4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g32d46635171_1_4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4" name="Google Shape;844;g32d46635171_1_4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2d46635171_1_4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g32d46635171_1_4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8" name="Google Shape;858;g32d46635171_1_4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2d46635171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32d46635171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6" name="Google Shape;516;g32d46635171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32d46635171_1_4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1" name="Google Shape;871;g32d46635171_1_4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2" name="Google Shape;872;g32d46635171_1_4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2d46635171_1_4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5" name="Google Shape;885;g32d46635171_1_4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6" name="Google Shape;886;g32d46635171_1_4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2d46635171_1_5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9" name="Google Shape;899;g32d46635171_1_5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0" name="Google Shape;900;g32d46635171_1_5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2d46635171_1_4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0" name="Google Shape;910;g32d46635171_1_4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1" name="Google Shape;911;g32d46635171_1_4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2d46635171_1_5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5" name="Google Shape;925;g32d46635171_1_5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6" name="Google Shape;926;g32d46635171_1_5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2d46635171_1_5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0" name="Google Shape;940;g32d46635171_1_5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1" name="Google Shape;941;g32d46635171_1_5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2d46635171_1_5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1" name="Google Shape;951;g32d46635171_1_5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2" name="Google Shape;952;g32d46635171_1_5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2d46635171_1_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3" name="Google Shape;963;g32d46635171_1_5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4" name="Google Shape;964;g32d46635171_1_5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2d46635171_1_5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1" name="Google Shape;971;g32d46635171_1_5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2" name="Google Shape;972;g32d46635171_1_5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2d46635171_1_5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0" name="Google Shape;980;g32d46635171_1_5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1" name="Google Shape;981;g32d46635171_1_5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2d46635171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32d46635171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" name="Google Shape;524;g32d46635171_1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9" name="Google Shape;989;p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0" name="Google Shape;990;p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2d46635171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32d46635171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2" name="Google Shape;532;g32d46635171_1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2d46635171_1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32d46635171_1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g32d46635171_1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2d46635171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32d46635171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g32d46635171_1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2d46635171_1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32d46635171_1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7" name="Google Shape;557;g32d46635171_1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3.png"/><Relationship Id="rId4" Type="http://schemas.openxmlformats.org/officeDocument/2006/relationships/image" Target="../media/image4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40.png"/><Relationship Id="rId4" Type="http://schemas.openxmlformats.org/officeDocument/2006/relationships/image" Target="../media/image1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0.png"/><Relationship Id="rId4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5"/>
          <p:cNvSpPr txBox="1"/>
          <p:nvPr>
            <p:ph type="title"/>
          </p:nvPr>
        </p:nvSpPr>
        <p:spPr>
          <a:xfrm>
            <a:off x="381001" y="441325"/>
            <a:ext cx="8570912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5"/>
          <p:cNvSpPr txBox="1"/>
          <p:nvPr>
            <p:ph idx="1" type="body"/>
          </p:nvPr>
        </p:nvSpPr>
        <p:spPr>
          <a:xfrm>
            <a:off x="381000" y="1592262"/>
            <a:ext cx="8570912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19" name="Google Shape;19;p85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5"/>
          <p:cNvSpPr txBox="1"/>
          <p:nvPr>
            <p:ph idx="11" type="ftr"/>
          </p:nvPr>
        </p:nvSpPr>
        <p:spPr>
          <a:xfrm>
            <a:off x="2524125" y="6229815"/>
            <a:ext cx="8575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5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22" name="Google Shape;22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20775" y="5924150"/>
            <a:ext cx="646550" cy="646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3;p85"/>
          <p:cNvCxnSpPr/>
          <p:nvPr/>
        </p:nvCxnSpPr>
        <p:spPr>
          <a:xfrm>
            <a:off x="2161375" y="6006250"/>
            <a:ext cx="4500" cy="56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escriptive">
  <p:cSld name="Section Header - Descriptiv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4"/>
          <p:cNvSpPr txBox="1"/>
          <p:nvPr>
            <p:ph type="ctrTitle"/>
          </p:nvPr>
        </p:nvSpPr>
        <p:spPr>
          <a:xfrm>
            <a:off x="695325" y="1792371"/>
            <a:ext cx="5329237" cy="2765968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2468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4"/>
          <p:cNvSpPr txBox="1"/>
          <p:nvPr>
            <p:ph idx="1" type="subTitle"/>
          </p:nvPr>
        </p:nvSpPr>
        <p:spPr>
          <a:xfrm>
            <a:off x="6810375" y="1990491"/>
            <a:ext cx="4289426" cy="285273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274300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95" name="Google Shape;95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80265" y="5944561"/>
            <a:ext cx="980558" cy="5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94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4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94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Simple Caret">
  <p:cSld name="Section Header - Simple Caret">
    <p:bg>
      <p:bgPr>
        <a:solidFill>
          <a:schemeClr val="lt2">
            <a:alpha val="74117"/>
          </a:schemeClr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95"/>
          <p:cNvPicPr preferRelativeResize="0"/>
          <p:nvPr/>
        </p:nvPicPr>
        <p:blipFill rotWithShape="1">
          <a:blip r:embed="rId2">
            <a:alphaModFix amt="40000"/>
          </a:blip>
          <a:srcRect b="7894" l="1820" r="29665" t="-3412"/>
          <a:stretch/>
        </p:blipFill>
        <p:spPr>
          <a:xfrm>
            <a:off x="3948051" y="1111346"/>
            <a:ext cx="8243949" cy="574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0265" y="5944561"/>
            <a:ext cx="980558" cy="5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95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95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95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105" name="Google Shape;105;p95"/>
          <p:cNvSpPr txBox="1"/>
          <p:nvPr>
            <p:ph type="ctrTitle"/>
          </p:nvPr>
        </p:nvSpPr>
        <p:spPr>
          <a:xfrm>
            <a:off x="695325" y="1792371"/>
            <a:ext cx="5329237" cy="2765968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2468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Number Caret">
  <p:cSld name="Section Header - Number Caret">
    <p:bg>
      <p:bgPr>
        <a:solidFill>
          <a:schemeClr val="lt2">
            <a:alpha val="74117"/>
          </a:schemeClr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96"/>
          <p:cNvPicPr preferRelativeResize="0"/>
          <p:nvPr/>
        </p:nvPicPr>
        <p:blipFill rotWithShape="1">
          <a:blip r:embed="rId2">
            <a:alphaModFix/>
          </a:blip>
          <a:srcRect b="151" l="-3644" r="27535" t="-25966"/>
          <a:stretch/>
        </p:blipFill>
        <p:spPr>
          <a:xfrm>
            <a:off x="3894820" y="0"/>
            <a:ext cx="82971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96"/>
          <p:cNvSpPr txBox="1"/>
          <p:nvPr>
            <p:ph idx="1" type="body"/>
          </p:nvPr>
        </p:nvSpPr>
        <p:spPr>
          <a:xfrm>
            <a:off x="0" y="2061102"/>
            <a:ext cx="1560385" cy="12675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7900"/>
              <a:buNone/>
              <a:defRPr b="1" i="0" sz="7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09" name="Google Shape;109;p96"/>
          <p:cNvCxnSpPr/>
          <p:nvPr/>
        </p:nvCxnSpPr>
        <p:spPr>
          <a:xfrm>
            <a:off x="1860440" y="2324422"/>
            <a:ext cx="0" cy="7726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p96"/>
          <p:cNvSpPr txBox="1"/>
          <p:nvPr>
            <p:ph type="ctrTitle"/>
          </p:nvPr>
        </p:nvSpPr>
        <p:spPr>
          <a:xfrm>
            <a:off x="2133377" y="2061101"/>
            <a:ext cx="7043551" cy="1333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1" name="Google Shape;11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0265" y="5944561"/>
            <a:ext cx="980558" cy="5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96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96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96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37">
          <p15:clr>
            <a:srgbClr val="FBAE40"/>
          </p15:clr>
        </p15:guide>
        <p15:guide id="2" orient="horz" pos="16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Breadcrumb Caret">
  <p:cSld name="Section Header - Breadcrumb Caret">
    <p:bg>
      <p:bgPr>
        <a:solidFill>
          <a:schemeClr val="lt2">
            <a:alpha val="74117"/>
          </a:schemeClr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97"/>
          <p:cNvPicPr preferRelativeResize="0"/>
          <p:nvPr/>
        </p:nvPicPr>
        <p:blipFill rotWithShape="1">
          <a:blip r:embed="rId2">
            <a:alphaModFix/>
          </a:blip>
          <a:srcRect b="151" l="-3644" r="27535" t="-25966"/>
          <a:stretch/>
        </p:blipFill>
        <p:spPr>
          <a:xfrm>
            <a:off x="3894820" y="0"/>
            <a:ext cx="82971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97"/>
          <p:cNvSpPr txBox="1"/>
          <p:nvPr>
            <p:ph idx="1" type="body"/>
          </p:nvPr>
        </p:nvSpPr>
        <p:spPr>
          <a:xfrm>
            <a:off x="695325" y="1422303"/>
            <a:ext cx="6043612" cy="6652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A189"/>
              </a:buClr>
              <a:buSzPts val="1600"/>
              <a:buNone/>
              <a:defRPr b="1" i="0" sz="1600">
                <a:solidFill>
                  <a:srgbClr val="00A189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8" name="Google Shape;118;p97"/>
          <p:cNvSpPr txBox="1"/>
          <p:nvPr>
            <p:ph type="ctrTitle"/>
          </p:nvPr>
        </p:nvSpPr>
        <p:spPr>
          <a:xfrm>
            <a:off x="695325" y="2202272"/>
            <a:ext cx="6043612" cy="2765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None/>
              <a:defRPr b="0"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" name="Google Shape;119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0265" y="5944561"/>
            <a:ext cx="980558" cy="5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97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97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97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8"/>
          <p:cNvSpPr txBox="1"/>
          <p:nvPr>
            <p:ph type="title"/>
          </p:nvPr>
        </p:nvSpPr>
        <p:spPr>
          <a:xfrm>
            <a:off x="381001" y="441325"/>
            <a:ext cx="8570912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98"/>
          <p:cNvSpPr txBox="1"/>
          <p:nvPr>
            <p:ph idx="1" type="body"/>
          </p:nvPr>
        </p:nvSpPr>
        <p:spPr>
          <a:xfrm>
            <a:off x="381001" y="1592263"/>
            <a:ext cx="2857499" cy="4176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04165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9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126" name="Google Shape;126;p98"/>
          <p:cNvSpPr txBox="1"/>
          <p:nvPr>
            <p:ph idx="2" type="body"/>
          </p:nvPr>
        </p:nvSpPr>
        <p:spPr>
          <a:xfrm>
            <a:off x="3752858" y="1592263"/>
            <a:ext cx="3057515" cy="41767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274300" spcFirstLastPara="1" rIns="91425" wrap="square" tIns="4570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04165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90"/>
              <a:buChar char="⚬"/>
              <a:defRPr sz="14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127" name="Google Shape;127;p98"/>
          <p:cNvSpPr txBox="1"/>
          <p:nvPr>
            <p:ph idx="3" type="body"/>
          </p:nvPr>
        </p:nvSpPr>
        <p:spPr>
          <a:xfrm>
            <a:off x="7324731" y="1592263"/>
            <a:ext cx="3057515" cy="41767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274300" spcFirstLastPara="1" rIns="91425" wrap="square" tIns="4570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04165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90"/>
              <a:buChar char="⚬"/>
              <a:defRPr sz="14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128" name="Google Shape;128;p98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98"/>
          <p:cNvSpPr txBox="1"/>
          <p:nvPr>
            <p:ph idx="11" type="ftr"/>
          </p:nvPr>
        </p:nvSpPr>
        <p:spPr>
          <a:xfrm>
            <a:off x="2524125" y="6229815"/>
            <a:ext cx="8575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98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366">
          <p15:clr>
            <a:srgbClr val="FBAE40"/>
          </p15:clr>
        </p15:guide>
        <p15:guide id="2" pos="461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9"/>
          <p:cNvSpPr txBox="1"/>
          <p:nvPr>
            <p:ph type="title"/>
          </p:nvPr>
        </p:nvSpPr>
        <p:spPr>
          <a:xfrm>
            <a:off x="381001" y="441325"/>
            <a:ext cx="8570912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99"/>
          <p:cNvSpPr txBox="1"/>
          <p:nvPr>
            <p:ph idx="1" type="body"/>
          </p:nvPr>
        </p:nvSpPr>
        <p:spPr>
          <a:xfrm>
            <a:off x="381000" y="1590676"/>
            <a:ext cx="6429375" cy="417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134" name="Google Shape;134;p99"/>
          <p:cNvSpPr txBox="1"/>
          <p:nvPr>
            <p:ph idx="2" type="body"/>
          </p:nvPr>
        </p:nvSpPr>
        <p:spPr>
          <a:xfrm>
            <a:off x="7524749" y="1590676"/>
            <a:ext cx="3575051" cy="417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274300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135" name="Google Shape;135;p99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99"/>
          <p:cNvSpPr txBox="1"/>
          <p:nvPr>
            <p:ph idx="11" type="ftr"/>
          </p:nvPr>
        </p:nvSpPr>
        <p:spPr>
          <a:xfrm>
            <a:off x="2524125" y="6229815"/>
            <a:ext cx="8575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99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Quote">
  <p:cSld name="Content with Quot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0"/>
          <p:cNvSpPr txBox="1"/>
          <p:nvPr>
            <p:ph type="title"/>
          </p:nvPr>
        </p:nvSpPr>
        <p:spPr>
          <a:xfrm>
            <a:off x="381001" y="441325"/>
            <a:ext cx="8570912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00"/>
          <p:cNvSpPr txBox="1"/>
          <p:nvPr>
            <p:ph idx="1" type="body"/>
          </p:nvPr>
        </p:nvSpPr>
        <p:spPr>
          <a:xfrm>
            <a:off x="381000" y="1592263"/>
            <a:ext cx="6429371" cy="4176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141" name="Google Shape;141;p100"/>
          <p:cNvSpPr/>
          <p:nvPr>
            <p:ph idx="2" type="pic"/>
          </p:nvPr>
        </p:nvSpPr>
        <p:spPr>
          <a:xfrm>
            <a:off x="7840654" y="1596280"/>
            <a:ext cx="635047" cy="429087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100"/>
          <p:cNvSpPr txBox="1"/>
          <p:nvPr>
            <p:ph idx="3" type="body"/>
          </p:nvPr>
        </p:nvSpPr>
        <p:spPr>
          <a:xfrm>
            <a:off x="7761326" y="2124222"/>
            <a:ext cx="3575050" cy="2598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>
                <a:latin typeface="Times"/>
                <a:ea typeface="Times"/>
                <a:cs typeface="Times"/>
                <a:sym typeface="Times"/>
              </a:defRPr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143" name="Google Shape;143;p100"/>
          <p:cNvSpPr/>
          <p:nvPr>
            <p:ph idx="4" type="pic"/>
          </p:nvPr>
        </p:nvSpPr>
        <p:spPr>
          <a:xfrm>
            <a:off x="7818016" y="4888192"/>
            <a:ext cx="828000" cy="82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4" name="Google Shape;144;p100"/>
          <p:cNvSpPr txBox="1"/>
          <p:nvPr>
            <p:ph idx="5" type="body"/>
          </p:nvPr>
        </p:nvSpPr>
        <p:spPr>
          <a:xfrm>
            <a:off x="8772314" y="5077459"/>
            <a:ext cx="2564062" cy="691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0"/>
              <a:buNone/>
              <a:defRPr sz="12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145" name="Google Shape;145;p100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00"/>
          <p:cNvSpPr txBox="1"/>
          <p:nvPr>
            <p:ph idx="11" type="ftr"/>
          </p:nvPr>
        </p:nvSpPr>
        <p:spPr>
          <a:xfrm>
            <a:off x="2524125" y="6229815"/>
            <a:ext cx="8575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00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cxnSp>
        <p:nvCxnSpPr>
          <p:cNvPr id="148" name="Google Shape;148;p100"/>
          <p:cNvCxnSpPr/>
          <p:nvPr/>
        </p:nvCxnSpPr>
        <p:spPr>
          <a:xfrm>
            <a:off x="7524750" y="1592264"/>
            <a:ext cx="0" cy="417671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head and Content">
  <p:cSld name="Title, Subhead and Conten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1"/>
          <p:cNvSpPr txBox="1"/>
          <p:nvPr>
            <p:ph type="title"/>
          </p:nvPr>
        </p:nvSpPr>
        <p:spPr>
          <a:xfrm>
            <a:off x="381001" y="441325"/>
            <a:ext cx="8570912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01"/>
          <p:cNvSpPr txBox="1"/>
          <p:nvPr>
            <p:ph idx="1" type="body"/>
          </p:nvPr>
        </p:nvSpPr>
        <p:spPr>
          <a:xfrm>
            <a:off x="381001" y="1592263"/>
            <a:ext cx="8570912" cy="377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152" name="Google Shape;152;p101"/>
          <p:cNvSpPr txBox="1"/>
          <p:nvPr>
            <p:ph idx="2" type="body"/>
          </p:nvPr>
        </p:nvSpPr>
        <p:spPr>
          <a:xfrm>
            <a:off x="381000" y="2145967"/>
            <a:ext cx="8570912" cy="3623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153" name="Google Shape;153;p101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01"/>
          <p:cNvSpPr txBox="1"/>
          <p:nvPr>
            <p:ph idx="11" type="ftr"/>
          </p:nvPr>
        </p:nvSpPr>
        <p:spPr>
          <a:xfrm>
            <a:off x="2524125" y="6229815"/>
            <a:ext cx="8575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01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04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2"/>
          <p:cNvSpPr txBox="1"/>
          <p:nvPr>
            <p:ph type="title"/>
          </p:nvPr>
        </p:nvSpPr>
        <p:spPr>
          <a:xfrm>
            <a:off x="381001" y="441325"/>
            <a:ext cx="8570912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02"/>
          <p:cNvSpPr txBox="1"/>
          <p:nvPr>
            <p:ph idx="1" type="body"/>
          </p:nvPr>
        </p:nvSpPr>
        <p:spPr>
          <a:xfrm>
            <a:off x="381002" y="1592263"/>
            <a:ext cx="5002212" cy="389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 sz="14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9" name="Google Shape;159;p102"/>
          <p:cNvSpPr txBox="1"/>
          <p:nvPr>
            <p:ph idx="2" type="body"/>
          </p:nvPr>
        </p:nvSpPr>
        <p:spPr>
          <a:xfrm>
            <a:off x="381001" y="2163985"/>
            <a:ext cx="5002212" cy="3604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160" name="Google Shape;160;p102"/>
          <p:cNvSpPr txBox="1"/>
          <p:nvPr>
            <p:ph idx="3" type="body"/>
          </p:nvPr>
        </p:nvSpPr>
        <p:spPr>
          <a:xfrm>
            <a:off x="6096000" y="1602670"/>
            <a:ext cx="5003800" cy="389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 sz="14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1" name="Google Shape;161;p102"/>
          <p:cNvSpPr txBox="1"/>
          <p:nvPr>
            <p:ph idx="4" type="body"/>
          </p:nvPr>
        </p:nvSpPr>
        <p:spPr>
          <a:xfrm>
            <a:off x="6096000" y="2163985"/>
            <a:ext cx="5003800" cy="3604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162" name="Google Shape;162;p102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02"/>
          <p:cNvSpPr txBox="1"/>
          <p:nvPr>
            <p:ph idx="11" type="ftr"/>
          </p:nvPr>
        </p:nvSpPr>
        <p:spPr>
          <a:xfrm>
            <a:off x="2524125" y="6229815"/>
            <a:ext cx="8575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02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cxnSp>
        <p:nvCxnSpPr>
          <p:cNvPr id="165" name="Google Shape;165;p102"/>
          <p:cNvCxnSpPr/>
          <p:nvPr/>
        </p:nvCxnSpPr>
        <p:spPr>
          <a:xfrm>
            <a:off x="5733823" y="1592263"/>
            <a:ext cx="0" cy="4176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(Three Columns)">
  <p:cSld name="Comparison (Three Columns)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3"/>
          <p:cNvSpPr txBox="1"/>
          <p:nvPr>
            <p:ph type="title"/>
          </p:nvPr>
        </p:nvSpPr>
        <p:spPr>
          <a:xfrm>
            <a:off x="381001" y="441325"/>
            <a:ext cx="8570912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03"/>
          <p:cNvSpPr txBox="1"/>
          <p:nvPr>
            <p:ph idx="1" type="body"/>
          </p:nvPr>
        </p:nvSpPr>
        <p:spPr>
          <a:xfrm>
            <a:off x="381001" y="1592263"/>
            <a:ext cx="3571874" cy="377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169" name="Google Shape;169;p103"/>
          <p:cNvSpPr txBox="1"/>
          <p:nvPr>
            <p:ph idx="2" type="body"/>
          </p:nvPr>
        </p:nvSpPr>
        <p:spPr>
          <a:xfrm>
            <a:off x="381000" y="2145967"/>
            <a:ext cx="3571873" cy="3623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16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Char char="⚬"/>
              <a:defRPr sz="1400"/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170" name="Google Shape;170;p103"/>
          <p:cNvSpPr txBox="1"/>
          <p:nvPr>
            <p:ph idx="3" type="body"/>
          </p:nvPr>
        </p:nvSpPr>
        <p:spPr>
          <a:xfrm>
            <a:off x="4308348" y="1592263"/>
            <a:ext cx="3575304" cy="377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171" name="Google Shape;171;p103"/>
          <p:cNvSpPr txBox="1"/>
          <p:nvPr>
            <p:ph idx="4" type="body"/>
          </p:nvPr>
        </p:nvSpPr>
        <p:spPr>
          <a:xfrm>
            <a:off x="4308348" y="2145967"/>
            <a:ext cx="3575304" cy="3623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16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Char char="⚬"/>
              <a:defRPr sz="1400"/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172" name="Google Shape;172;p103"/>
          <p:cNvSpPr txBox="1"/>
          <p:nvPr>
            <p:ph idx="5" type="body"/>
          </p:nvPr>
        </p:nvSpPr>
        <p:spPr>
          <a:xfrm>
            <a:off x="8235696" y="1592263"/>
            <a:ext cx="3575304" cy="377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173" name="Google Shape;173;p103"/>
          <p:cNvSpPr txBox="1"/>
          <p:nvPr>
            <p:ph idx="6" type="body"/>
          </p:nvPr>
        </p:nvSpPr>
        <p:spPr>
          <a:xfrm>
            <a:off x="8235695" y="2145967"/>
            <a:ext cx="3575304" cy="3623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16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Char char="⚬"/>
              <a:defRPr sz="1400"/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174" name="Google Shape;174;p103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03"/>
          <p:cNvSpPr txBox="1"/>
          <p:nvPr>
            <p:ph idx="11" type="ftr"/>
          </p:nvPr>
        </p:nvSpPr>
        <p:spPr>
          <a:xfrm>
            <a:off x="2524125" y="6229815"/>
            <a:ext cx="8575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03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cxnSp>
        <p:nvCxnSpPr>
          <p:cNvPr id="177" name="Google Shape;177;p103"/>
          <p:cNvCxnSpPr/>
          <p:nvPr/>
        </p:nvCxnSpPr>
        <p:spPr>
          <a:xfrm>
            <a:off x="4130612" y="1592263"/>
            <a:ext cx="0" cy="4176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8" name="Google Shape;178;p103"/>
          <p:cNvCxnSpPr/>
          <p:nvPr/>
        </p:nvCxnSpPr>
        <p:spPr>
          <a:xfrm>
            <a:off x="8059674" y="1592263"/>
            <a:ext cx="0" cy="4176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7129">
          <p15:clr>
            <a:srgbClr val="FBAE40"/>
          </p15:clr>
        </p15:guide>
        <p15:guide id="2" pos="2712">
          <p15:clr>
            <a:srgbClr val="FBAE40"/>
          </p15:clr>
        </p15:guide>
        <p15:guide id="3" pos="49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6"/>
          <p:cNvSpPr txBox="1"/>
          <p:nvPr>
            <p:ph type="title"/>
          </p:nvPr>
        </p:nvSpPr>
        <p:spPr>
          <a:xfrm>
            <a:off x="0" y="-527539"/>
            <a:ext cx="12192000" cy="5134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6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6"/>
          <p:cNvSpPr txBox="1"/>
          <p:nvPr>
            <p:ph idx="11" type="ftr"/>
          </p:nvPr>
        </p:nvSpPr>
        <p:spPr>
          <a:xfrm>
            <a:off x="2524125" y="6229815"/>
            <a:ext cx="8575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6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">
  <p:cSld name="Content with Picture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4"/>
          <p:cNvSpPr txBox="1"/>
          <p:nvPr>
            <p:ph type="title"/>
          </p:nvPr>
        </p:nvSpPr>
        <p:spPr>
          <a:xfrm>
            <a:off x="381000" y="441325"/>
            <a:ext cx="6429375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04"/>
          <p:cNvSpPr txBox="1"/>
          <p:nvPr>
            <p:ph idx="1" type="body"/>
          </p:nvPr>
        </p:nvSpPr>
        <p:spPr>
          <a:xfrm>
            <a:off x="381000" y="1592263"/>
            <a:ext cx="6429375" cy="417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182" name="Google Shape;182;p104"/>
          <p:cNvSpPr/>
          <p:nvPr>
            <p:ph idx="2" type="pic"/>
          </p:nvPr>
        </p:nvSpPr>
        <p:spPr>
          <a:xfrm>
            <a:off x="7524750" y="365126"/>
            <a:ext cx="4286250" cy="6129337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104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04"/>
          <p:cNvSpPr txBox="1"/>
          <p:nvPr>
            <p:ph idx="11" type="ftr"/>
          </p:nvPr>
        </p:nvSpPr>
        <p:spPr>
          <a:xfrm>
            <a:off x="2524125" y="6229815"/>
            <a:ext cx="4286250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04"/>
          <p:cNvSpPr txBox="1"/>
          <p:nvPr>
            <p:ph idx="12" type="sldNum"/>
          </p:nvPr>
        </p:nvSpPr>
        <p:spPr>
          <a:xfrm>
            <a:off x="11454063" y="7026108"/>
            <a:ext cx="3959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>
  <p:cSld name="Picture with Caption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5"/>
          <p:cNvSpPr txBox="1"/>
          <p:nvPr>
            <p:ph type="title"/>
          </p:nvPr>
        </p:nvSpPr>
        <p:spPr>
          <a:xfrm>
            <a:off x="381001" y="441325"/>
            <a:ext cx="8570912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05"/>
          <p:cNvSpPr/>
          <p:nvPr>
            <p:ph idx="2" type="pic"/>
          </p:nvPr>
        </p:nvSpPr>
        <p:spPr>
          <a:xfrm>
            <a:off x="381000" y="1592263"/>
            <a:ext cx="7143750" cy="49022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105"/>
          <p:cNvSpPr txBox="1"/>
          <p:nvPr>
            <p:ph idx="1" type="body"/>
          </p:nvPr>
        </p:nvSpPr>
        <p:spPr>
          <a:xfrm>
            <a:off x="8239124" y="1592264"/>
            <a:ext cx="3571875" cy="417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190" name="Google Shape;190;p105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05"/>
          <p:cNvSpPr txBox="1"/>
          <p:nvPr>
            <p:ph idx="11" type="ftr"/>
          </p:nvPr>
        </p:nvSpPr>
        <p:spPr>
          <a:xfrm>
            <a:off x="8239125" y="6229815"/>
            <a:ext cx="2860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05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Grid">
  <p:cSld name="Content with Picture Grid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6"/>
          <p:cNvSpPr txBox="1"/>
          <p:nvPr>
            <p:ph type="title"/>
          </p:nvPr>
        </p:nvSpPr>
        <p:spPr>
          <a:xfrm>
            <a:off x="381000" y="441325"/>
            <a:ext cx="4991100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06"/>
          <p:cNvSpPr txBox="1"/>
          <p:nvPr>
            <p:ph idx="1" type="body"/>
          </p:nvPr>
        </p:nvSpPr>
        <p:spPr>
          <a:xfrm>
            <a:off x="381001" y="1592263"/>
            <a:ext cx="4991100" cy="417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196" name="Google Shape;196;p106"/>
          <p:cNvSpPr/>
          <p:nvPr>
            <p:ph idx="2" type="pic"/>
          </p:nvPr>
        </p:nvSpPr>
        <p:spPr>
          <a:xfrm>
            <a:off x="6096000" y="1016000"/>
            <a:ext cx="2513301" cy="3235924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106"/>
          <p:cNvSpPr/>
          <p:nvPr>
            <p:ph idx="3" type="pic"/>
          </p:nvPr>
        </p:nvSpPr>
        <p:spPr>
          <a:xfrm>
            <a:off x="6096000" y="4379314"/>
            <a:ext cx="2513301" cy="2478686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106"/>
          <p:cNvSpPr/>
          <p:nvPr>
            <p:ph idx="4" type="pic"/>
          </p:nvPr>
        </p:nvSpPr>
        <p:spPr>
          <a:xfrm>
            <a:off x="8730961" y="0"/>
            <a:ext cx="2513301" cy="2478686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106"/>
          <p:cNvSpPr/>
          <p:nvPr>
            <p:ph idx="5" type="pic"/>
          </p:nvPr>
        </p:nvSpPr>
        <p:spPr>
          <a:xfrm>
            <a:off x="8730960" y="2603500"/>
            <a:ext cx="2513301" cy="3235924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106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06"/>
          <p:cNvSpPr txBox="1"/>
          <p:nvPr>
            <p:ph idx="11" type="ftr"/>
          </p:nvPr>
        </p:nvSpPr>
        <p:spPr>
          <a:xfrm>
            <a:off x="8730960" y="6229815"/>
            <a:ext cx="2368840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06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3-Picture Grid" showMasterSp="0">
  <p:cSld name="Title, 3-Picture Grid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7"/>
          <p:cNvSpPr txBox="1"/>
          <p:nvPr>
            <p:ph type="title"/>
          </p:nvPr>
        </p:nvSpPr>
        <p:spPr>
          <a:xfrm>
            <a:off x="381001" y="441325"/>
            <a:ext cx="8570912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07"/>
          <p:cNvSpPr/>
          <p:nvPr>
            <p:ph idx="2" type="pic"/>
          </p:nvPr>
        </p:nvSpPr>
        <p:spPr>
          <a:xfrm>
            <a:off x="381001" y="1592265"/>
            <a:ext cx="6975474" cy="4905736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107"/>
          <p:cNvSpPr/>
          <p:nvPr>
            <p:ph idx="3" type="pic"/>
          </p:nvPr>
        </p:nvSpPr>
        <p:spPr>
          <a:xfrm>
            <a:off x="7493961" y="1592264"/>
            <a:ext cx="4317038" cy="2384124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107"/>
          <p:cNvSpPr/>
          <p:nvPr>
            <p:ph idx="4" type="pic"/>
          </p:nvPr>
        </p:nvSpPr>
        <p:spPr>
          <a:xfrm>
            <a:off x="7493961" y="4113874"/>
            <a:ext cx="4317039" cy="2384124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107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107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07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74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-Picture Grid (Portrait)" showMasterSp="0">
  <p:cSld name="Title, 4-Picture Grid (Portrait)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8"/>
          <p:cNvSpPr txBox="1"/>
          <p:nvPr>
            <p:ph type="title"/>
          </p:nvPr>
        </p:nvSpPr>
        <p:spPr>
          <a:xfrm>
            <a:off x="381001" y="441325"/>
            <a:ext cx="8570912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08"/>
          <p:cNvSpPr/>
          <p:nvPr>
            <p:ph idx="2" type="pic"/>
          </p:nvPr>
        </p:nvSpPr>
        <p:spPr>
          <a:xfrm>
            <a:off x="381000" y="1592263"/>
            <a:ext cx="5646173" cy="4897437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108"/>
          <p:cNvSpPr/>
          <p:nvPr>
            <p:ph idx="3" type="pic"/>
          </p:nvPr>
        </p:nvSpPr>
        <p:spPr>
          <a:xfrm>
            <a:off x="6157825" y="1592263"/>
            <a:ext cx="2760033" cy="4897437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108"/>
          <p:cNvSpPr/>
          <p:nvPr>
            <p:ph idx="4" type="pic"/>
          </p:nvPr>
        </p:nvSpPr>
        <p:spPr>
          <a:xfrm>
            <a:off x="9048509" y="1592263"/>
            <a:ext cx="2772016" cy="2383393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108"/>
          <p:cNvSpPr/>
          <p:nvPr>
            <p:ph idx="5" type="pic"/>
          </p:nvPr>
        </p:nvSpPr>
        <p:spPr>
          <a:xfrm>
            <a:off x="9048509" y="4106306"/>
            <a:ext cx="2772016" cy="2383393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108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08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08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08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with Descriptions - 2">
  <p:cSld name="Images with Descriptions - 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9"/>
          <p:cNvSpPr txBox="1"/>
          <p:nvPr>
            <p:ph type="title"/>
          </p:nvPr>
        </p:nvSpPr>
        <p:spPr>
          <a:xfrm>
            <a:off x="381001" y="441325"/>
            <a:ext cx="8570912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109"/>
          <p:cNvSpPr/>
          <p:nvPr>
            <p:ph idx="2" type="pic"/>
          </p:nvPr>
        </p:nvSpPr>
        <p:spPr>
          <a:xfrm>
            <a:off x="422226" y="1592263"/>
            <a:ext cx="1137600" cy="1137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3" name="Google Shape;223;p109"/>
          <p:cNvSpPr txBox="1"/>
          <p:nvPr>
            <p:ph idx="1" type="body"/>
          </p:nvPr>
        </p:nvSpPr>
        <p:spPr>
          <a:xfrm>
            <a:off x="1814500" y="1592262"/>
            <a:ext cx="3568714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224" name="Google Shape;224;p109"/>
          <p:cNvSpPr/>
          <p:nvPr>
            <p:ph idx="3" type="pic"/>
          </p:nvPr>
        </p:nvSpPr>
        <p:spPr>
          <a:xfrm>
            <a:off x="6428005" y="1592263"/>
            <a:ext cx="1137600" cy="1137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5" name="Google Shape;225;p109"/>
          <p:cNvSpPr txBox="1"/>
          <p:nvPr>
            <p:ph idx="4" type="body"/>
          </p:nvPr>
        </p:nvSpPr>
        <p:spPr>
          <a:xfrm>
            <a:off x="7820279" y="1592263"/>
            <a:ext cx="3568714" cy="417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226" name="Google Shape;226;p109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09"/>
          <p:cNvSpPr txBox="1"/>
          <p:nvPr>
            <p:ph idx="11" type="ftr"/>
          </p:nvPr>
        </p:nvSpPr>
        <p:spPr>
          <a:xfrm>
            <a:off x="2524125" y="6229815"/>
            <a:ext cx="8575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09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cxnSp>
        <p:nvCxnSpPr>
          <p:cNvPr id="229" name="Google Shape;229;p109"/>
          <p:cNvCxnSpPr/>
          <p:nvPr/>
        </p:nvCxnSpPr>
        <p:spPr>
          <a:xfrm>
            <a:off x="6096000" y="1592263"/>
            <a:ext cx="0" cy="4176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3636">
          <p15:clr>
            <a:srgbClr val="FBAE40"/>
          </p15:clr>
        </p15:guide>
        <p15:guide id="2" pos="404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with Descriptions - 3">
  <p:cSld name="Images with Descriptions - 3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0"/>
          <p:cNvSpPr txBox="1"/>
          <p:nvPr>
            <p:ph type="title"/>
          </p:nvPr>
        </p:nvSpPr>
        <p:spPr>
          <a:xfrm>
            <a:off x="381001" y="441325"/>
            <a:ext cx="8570912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110"/>
          <p:cNvSpPr/>
          <p:nvPr>
            <p:ph idx="2" type="pic"/>
          </p:nvPr>
        </p:nvSpPr>
        <p:spPr>
          <a:xfrm>
            <a:off x="893653" y="1592263"/>
            <a:ext cx="1137600" cy="1137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3" name="Google Shape;233;p110"/>
          <p:cNvSpPr txBox="1"/>
          <p:nvPr>
            <p:ph idx="1" type="body"/>
          </p:nvPr>
        </p:nvSpPr>
        <p:spPr>
          <a:xfrm>
            <a:off x="893653" y="2921671"/>
            <a:ext cx="2855387" cy="2847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93369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20"/>
              <a:buChar char="⚬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234" name="Google Shape;234;p110"/>
          <p:cNvSpPr/>
          <p:nvPr>
            <p:ph idx="3" type="pic"/>
          </p:nvPr>
        </p:nvSpPr>
        <p:spPr>
          <a:xfrm>
            <a:off x="4434620" y="1592263"/>
            <a:ext cx="1137600" cy="1137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5" name="Google Shape;235;p110"/>
          <p:cNvSpPr txBox="1"/>
          <p:nvPr>
            <p:ph idx="4" type="body"/>
          </p:nvPr>
        </p:nvSpPr>
        <p:spPr>
          <a:xfrm>
            <a:off x="4440238" y="2921671"/>
            <a:ext cx="2849769" cy="2847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93369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20"/>
              <a:buChar char="⚬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236" name="Google Shape;236;p110"/>
          <p:cNvSpPr/>
          <p:nvPr>
            <p:ph idx="5" type="pic"/>
          </p:nvPr>
        </p:nvSpPr>
        <p:spPr>
          <a:xfrm>
            <a:off x="7975587" y="1592263"/>
            <a:ext cx="1137600" cy="1137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7" name="Google Shape;237;p110"/>
          <p:cNvSpPr txBox="1"/>
          <p:nvPr>
            <p:ph idx="6" type="body"/>
          </p:nvPr>
        </p:nvSpPr>
        <p:spPr>
          <a:xfrm>
            <a:off x="7975587" y="2921671"/>
            <a:ext cx="2855387" cy="2847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93369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20"/>
              <a:buChar char="⚬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238" name="Google Shape;238;p110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110"/>
          <p:cNvSpPr txBox="1"/>
          <p:nvPr>
            <p:ph idx="11" type="ftr"/>
          </p:nvPr>
        </p:nvSpPr>
        <p:spPr>
          <a:xfrm>
            <a:off x="2524125" y="6229815"/>
            <a:ext cx="8575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10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cxnSp>
        <p:nvCxnSpPr>
          <p:cNvPr id="241" name="Google Shape;241;p110"/>
          <p:cNvCxnSpPr/>
          <p:nvPr/>
        </p:nvCxnSpPr>
        <p:spPr>
          <a:xfrm>
            <a:off x="4099380" y="2996317"/>
            <a:ext cx="0" cy="277265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2" name="Google Shape;242;p110"/>
          <p:cNvCxnSpPr/>
          <p:nvPr/>
        </p:nvCxnSpPr>
        <p:spPr>
          <a:xfrm>
            <a:off x="7633533" y="2996317"/>
            <a:ext cx="0" cy="277265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7106">
          <p15:clr>
            <a:srgbClr val="FBAE40"/>
          </p15:clr>
        </p15:guide>
        <p15:guide id="2" pos="2366">
          <p15:clr>
            <a:srgbClr val="FBAE40"/>
          </p15:clr>
        </p15:guide>
        <p15:guide id="3" pos="2797">
          <p15:clr>
            <a:srgbClr val="FBAE40"/>
          </p15:clr>
        </p15:guide>
        <p15:guide id="4" pos="5019">
          <p15:clr>
            <a:srgbClr val="FBAE40"/>
          </p15:clr>
        </p15:guide>
        <p15:guide id="5" pos="458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with Descriptions - 4">
  <p:cSld name="Images with Descriptions - 4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1"/>
          <p:cNvSpPr txBox="1"/>
          <p:nvPr>
            <p:ph type="title"/>
          </p:nvPr>
        </p:nvSpPr>
        <p:spPr>
          <a:xfrm>
            <a:off x="381001" y="441325"/>
            <a:ext cx="8570912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111"/>
          <p:cNvSpPr/>
          <p:nvPr>
            <p:ph idx="2" type="pic"/>
          </p:nvPr>
        </p:nvSpPr>
        <p:spPr>
          <a:xfrm>
            <a:off x="893653" y="1593274"/>
            <a:ext cx="1137600" cy="1137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6" name="Google Shape;246;p111"/>
          <p:cNvSpPr txBox="1"/>
          <p:nvPr>
            <p:ph idx="1" type="body"/>
          </p:nvPr>
        </p:nvSpPr>
        <p:spPr>
          <a:xfrm>
            <a:off x="2285928" y="1603663"/>
            <a:ext cx="3396416" cy="1751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247" name="Google Shape;247;p111"/>
          <p:cNvSpPr/>
          <p:nvPr>
            <p:ph idx="3" type="pic"/>
          </p:nvPr>
        </p:nvSpPr>
        <p:spPr>
          <a:xfrm>
            <a:off x="6426706" y="1593274"/>
            <a:ext cx="1137600" cy="1137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8" name="Google Shape;248;p111"/>
          <p:cNvSpPr txBox="1"/>
          <p:nvPr>
            <p:ph idx="4" type="body"/>
          </p:nvPr>
        </p:nvSpPr>
        <p:spPr>
          <a:xfrm>
            <a:off x="7818981" y="1591731"/>
            <a:ext cx="3396416" cy="1751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249" name="Google Shape;249;p111"/>
          <p:cNvSpPr/>
          <p:nvPr>
            <p:ph idx="5" type="pic"/>
          </p:nvPr>
        </p:nvSpPr>
        <p:spPr>
          <a:xfrm>
            <a:off x="893653" y="4003260"/>
            <a:ext cx="1137600" cy="1137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0" name="Google Shape;250;p111"/>
          <p:cNvSpPr txBox="1"/>
          <p:nvPr>
            <p:ph idx="6" type="body"/>
          </p:nvPr>
        </p:nvSpPr>
        <p:spPr>
          <a:xfrm>
            <a:off x="2285928" y="4013649"/>
            <a:ext cx="3396416" cy="1751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251" name="Google Shape;251;p111"/>
          <p:cNvSpPr/>
          <p:nvPr>
            <p:ph idx="7" type="pic"/>
          </p:nvPr>
        </p:nvSpPr>
        <p:spPr>
          <a:xfrm>
            <a:off x="6426706" y="4003260"/>
            <a:ext cx="1137600" cy="1137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2" name="Google Shape;252;p111"/>
          <p:cNvSpPr txBox="1"/>
          <p:nvPr>
            <p:ph idx="8" type="body"/>
          </p:nvPr>
        </p:nvSpPr>
        <p:spPr>
          <a:xfrm>
            <a:off x="7818981" y="4001717"/>
            <a:ext cx="3396416" cy="1751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253" name="Google Shape;253;p111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111"/>
          <p:cNvSpPr txBox="1"/>
          <p:nvPr>
            <p:ph idx="11" type="ftr"/>
          </p:nvPr>
        </p:nvSpPr>
        <p:spPr>
          <a:xfrm>
            <a:off x="2524125" y="6229815"/>
            <a:ext cx="8575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111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cxnSp>
        <p:nvCxnSpPr>
          <p:cNvPr id="256" name="Google Shape;256;p111"/>
          <p:cNvCxnSpPr/>
          <p:nvPr/>
        </p:nvCxnSpPr>
        <p:spPr>
          <a:xfrm>
            <a:off x="774503" y="3695202"/>
            <a:ext cx="1064299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7" name="Google Shape;257;p111"/>
          <p:cNvCxnSpPr/>
          <p:nvPr/>
        </p:nvCxnSpPr>
        <p:spPr>
          <a:xfrm>
            <a:off x="6096000" y="1592263"/>
            <a:ext cx="0" cy="417247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3636">
          <p15:clr>
            <a:srgbClr val="FBAE40"/>
          </p15:clr>
        </p15:guide>
        <p15:guide id="2" pos="404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 showMasterSp="0">
  <p:cSld name="Video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2"/>
          <p:cNvSpPr/>
          <p:nvPr>
            <p:ph idx="2" type="media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Font typeface="NTR"/>
              <a:buChar char="⚬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TR"/>
              <a:buChar char="⁃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TR"/>
              <a:buChar char="⁃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TR"/>
              <a:buChar char="⁃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TR"/>
              <a:buChar char="⁃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TR"/>
              <a:buChar char="⁃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TR"/>
              <a:buChar char="⁃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TR"/>
              <a:buChar char="⁃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112"/>
          <p:cNvSpPr txBox="1"/>
          <p:nvPr>
            <p:ph type="title"/>
          </p:nvPr>
        </p:nvSpPr>
        <p:spPr>
          <a:xfrm>
            <a:off x="0" y="-527539"/>
            <a:ext cx="12192000" cy="5134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12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12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112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3"/>
          <p:cNvSpPr txBox="1"/>
          <p:nvPr>
            <p:ph type="title"/>
          </p:nvPr>
        </p:nvSpPr>
        <p:spPr>
          <a:xfrm>
            <a:off x="381001" y="441325"/>
            <a:ext cx="8570912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113"/>
          <p:cNvSpPr txBox="1"/>
          <p:nvPr>
            <p:ph idx="1" type="body"/>
          </p:nvPr>
        </p:nvSpPr>
        <p:spPr>
          <a:xfrm>
            <a:off x="381000" y="1592263"/>
            <a:ext cx="5002213" cy="417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267" name="Google Shape;267;p113"/>
          <p:cNvSpPr txBox="1"/>
          <p:nvPr>
            <p:ph idx="2" type="body"/>
          </p:nvPr>
        </p:nvSpPr>
        <p:spPr>
          <a:xfrm>
            <a:off x="6096000" y="1592263"/>
            <a:ext cx="5002213" cy="417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268" name="Google Shape;268;p113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113"/>
          <p:cNvSpPr txBox="1"/>
          <p:nvPr>
            <p:ph idx="11" type="ftr"/>
          </p:nvPr>
        </p:nvSpPr>
        <p:spPr>
          <a:xfrm>
            <a:off x="2524125" y="6229815"/>
            <a:ext cx="8575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113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cxnSp>
        <p:nvCxnSpPr>
          <p:cNvPr id="271" name="Google Shape;271;p113"/>
          <p:cNvCxnSpPr/>
          <p:nvPr/>
        </p:nvCxnSpPr>
        <p:spPr>
          <a:xfrm>
            <a:off x="5733823" y="1592263"/>
            <a:ext cx="0" cy="4176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erial 1" showMasterSp="0">
  <p:cSld name="Title Slide - Aerial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74117"/>
                </a:srgbClr>
              </a:gs>
              <a:gs pos="26000">
                <a:srgbClr val="FFFFFF">
                  <a:alpha val="74117"/>
                </a:srgbClr>
              </a:gs>
              <a:gs pos="41000">
                <a:srgbClr val="FFFFFF">
                  <a:alpha val="49019"/>
                </a:srgbClr>
              </a:gs>
              <a:gs pos="51000">
                <a:srgbClr val="FFFFFF">
                  <a:alpha val="2392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87"/>
          <p:cNvSpPr/>
          <p:nvPr/>
        </p:nvSpPr>
        <p:spPr>
          <a:xfrm>
            <a:off x="0" y="0"/>
            <a:ext cx="12192000" cy="3964781"/>
          </a:xfrm>
          <a:prstGeom prst="rect">
            <a:avLst/>
          </a:prstGeom>
          <a:gradFill>
            <a:gsLst>
              <a:gs pos="0">
                <a:srgbClr val="FFFFFF">
                  <a:alpha val="80000"/>
                </a:srgbClr>
              </a:gs>
              <a:gs pos="16000">
                <a:srgbClr val="FFFFFF">
                  <a:alpha val="80000"/>
                </a:srgbClr>
              </a:gs>
              <a:gs pos="39000">
                <a:srgbClr val="FFFFFF">
                  <a:alpha val="54509"/>
                </a:srgbClr>
              </a:gs>
              <a:gs pos="63000">
                <a:srgbClr val="FFFFFF">
                  <a:alpha val="43137"/>
                </a:srgbClr>
              </a:gs>
              <a:gs pos="81000">
                <a:srgbClr val="FFFFFF">
                  <a:alpha val="13725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5046" y="367803"/>
            <a:ext cx="976588" cy="5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87"/>
          <p:cNvSpPr txBox="1"/>
          <p:nvPr>
            <p:ph type="ctrTitle"/>
          </p:nvPr>
        </p:nvSpPr>
        <p:spPr>
          <a:xfrm>
            <a:off x="375503" y="1521292"/>
            <a:ext cx="6434873" cy="12476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7"/>
          <p:cNvSpPr txBox="1"/>
          <p:nvPr>
            <p:ph idx="1" type="body"/>
          </p:nvPr>
        </p:nvSpPr>
        <p:spPr>
          <a:xfrm>
            <a:off x="375504" y="2768917"/>
            <a:ext cx="6434872" cy="325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35" name="Google Shape;35;p87"/>
          <p:cNvSpPr txBox="1"/>
          <p:nvPr>
            <p:ph idx="2" type="subTitle"/>
          </p:nvPr>
        </p:nvSpPr>
        <p:spPr>
          <a:xfrm>
            <a:off x="8493919" y="1691508"/>
            <a:ext cx="3322578" cy="1396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6" name="Google Shape;3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56012"/>
            <a:ext cx="1587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7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7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7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6">
          <p15:clr>
            <a:srgbClr val="F26B43"/>
          </p15:clr>
        </p15:guide>
        <p15:guide id="2" orient="horz" pos="100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, Subhead with Caption">
  <p:cSld name="Content, Subhead with Caption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4"/>
          <p:cNvSpPr txBox="1"/>
          <p:nvPr>
            <p:ph type="title"/>
          </p:nvPr>
        </p:nvSpPr>
        <p:spPr>
          <a:xfrm>
            <a:off x="381001" y="441325"/>
            <a:ext cx="8570912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14"/>
          <p:cNvSpPr txBox="1"/>
          <p:nvPr>
            <p:ph idx="1" type="body"/>
          </p:nvPr>
        </p:nvSpPr>
        <p:spPr>
          <a:xfrm>
            <a:off x="381000" y="1592263"/>
            <a:ext cx="6429375" cy="377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275" name="Google Shape;275;p114"/>
          <p:cNvSpPr txBox="1"/>
          <p:nvPr>
            <p:ph idx="2" type="body"/>
          </p:nvPr>
        </p:nvSpPr>
        <p:spPr>
          <a:xfrm>
            <a:off x="381000" y="2145967"/>
            <a:ext cx="6429375" cy="3623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276" name="Google Shape;276;p114"/>
          <p:cNvSpPr txBox="1"/>
          <p:nvPr>
            <p:ph idx="3" type="body"/>
          </p:nvPr>
        </p:nvSpPr>
        <p:spPr>
          <a:xfrm>
            <a:off x="7524749" y="1590676"/>
            <a:ext cx="3575051" cy="417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274300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277" name="Google Shape;277;p114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114"/>
          <p:cNvSpPr txBox="1"/>
          <p:nvPr>
            <p:ph idx="11" type="ftr"/>
          </p:nvPr>
        </p:nvSpPr>
        <p:spPr>
          <a:xfrm>
            <a:off x="2524125" y="6229815"/>
            <a:ext cx="8575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114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5"/>
          <p:cNvSpPr txBox="1"/>
          <p:nvPr>
            <p:ph type="title"/>
          </p:nvPr>
        </p:nvSpPr>
        <p:spPr>
          <a:xfrm>
            <a:off x="381001" y="441325"/>
            <a:ext cx="8570912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115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115"/>
          <p:cNvSpPr txBox="1"/>
          <p:nvPr>
            <p:ph idx="11" type="ftr"/>
          </p:nvPr>
        </p:nvSpPr>
        <p:spPr>
          <a:xfrm>
            <a:off x="2524125" y="6229815"/>
            <a:ext cx="8575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115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Photo, Light Box" showMasterSp="0">
  <p:cSld name="Quote - Photo, Light Box">
    <p:bg>
      <p:bgPr>
        <a:solidFill>
          <a:srgbClr val="7F7F7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6"/>
          <p:cNvSpPr txBox="1"/>
          <p:nvPr>
            <p:ph type="title"/>
          </p:nvPr>
        </p:nvSpPr>
        <p:spPr>
          <a:xfrm>
            <a:off x="0" y="-527539"/>
            <a:ext cx="12192000" cy="5134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11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116"/>
          <p:cNvSpPr txBox="1"/>
          <p:nvPr>
            <p:ph idx="1" type="body"/>
          </p:nvPr>
        </p:nvSpPr>
        <p:spPr>
          <a:xfrm>
            <a:off x="762000" y="1417637"/>
            <a:ext cx="4316412" cy="402272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00"/>
              <a:buNone/>
              <a:defRPr sz="1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190"/>
              <a:buNone/>
              <a:defRPr sz="1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 sz="1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 sz="1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 sz="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289" name="Google Shape;289;p116"/>
          <p:cNvSpPr/>
          <p:nvPr>
            <p:ph idx="3" type="pic"/>
          </p:nvPr>
        </p:nvSpPr>
        <p:spPr>
          <a:xfrm>
            <a:off x="1031866" y="1667452"/>
            <a:ext cx="635047" cy="429087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116"/>
          <p:cNvSpPr txBox="1"/>
          <p:nvPr>
            <p:ph idx="4" type="body"/>
          </p:nvPr>
        </p:nvSpPr>
        <p:spPr>
          <a:xfrm>
            <a:off x="925550" y="2157131"/>
            <a:ext cx="3795132" cy="2266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0" i="0" sz="2200">
                <a:latin typeface="Times"/>
                <a:ea typeface="Times"/>
                <a:cs typeface="Times"/>
                <a:sym typeface="Times"/>
              </a:defRPr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291" name="Google Shape;291;p116"/>
          <p:cNvSpPr/>
          <p:nvPr>
            <p:ph idx="5" type="pic"/>
          </p:nvPr>
        </p:nvSpPr>
        <p:spPr>
          <a:xfrm>
            <a:off x="1037060" y="4423232"/>
            <a:ext cx="828000" cy="82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2" name="Google Shape;292;p116"/>
          <p:cNvSpPr txBox="1"/>
          <p:nvPr>
            <p:ph idx="6" type="body"/>
          </p:nvPr>
        </p:nvSpPr>
        <p:spPr>
          <a:xfrm>
            <a:off x="1984378" y="4592142"/>
            <a:ext cx="2803212" cy="691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0"/>
              <a:buNone/>
              <a:defRPr sz="12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293" name="Google Shape;293;p116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116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116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Caret Outline">
  <p:cSld name="Quote - Caret Outline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17"/>
          <p:cNvSpPr txBox="1"/>
          <p:nvPr>
            <p:ph type="title"/>
          </p:nvPr>
        </p:nvSpPr>
        <p:spPr>
          <a:xfrm>
            <a:off x="0" y="-527539"/>
            <a:ext cx="12192000" cy="5134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117"/>
          <p:cNvSpPr/>
          <p:nvPr>
            <p:ph idx="2" type="pic"/>
          </p:nvPr>
        </p:nvSpPr>
        <p:spPr>
          <a:xfrm>
            <a:off x="868316" y="1056391"/>
            <a:ext cx="635047" cy="429087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117"/>
          <p:cNvSpPr txBox="1"/>
          <p:nvPr>
            <p:ph idx="1" type="body"/>
          </p:nvPr>
        </p:nvSpPr>
        <p:spPr>
          <a:xfrm>
            <a:off x="762000" y="1590675"/>
            <a:ext cx="5029200" cy="2238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0" i="0" sz="2200">
                <a:latin typeface="Times"/>
                <a:ea typeface="Times"/>
                <a:cs typeface="Times"/>
                <a:sym typeface="Times"/>
              </a:defRPr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300" name="Google Shape;300;p117"/>
          <p:cNvSpPr/>
          <p:nvPr>
            <p:ph idx="3" type="pic"/>
          </p:nvPr>
        </p:nvSpPr>
        <p:spPr>
          <a:xfrm>
            <a:off x="873510" y="3979812"/>
            <a:ext cx="828000" cy="82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1" name="Google Shape;301;p117"/>
          <p:cNvSpPr txBox="1"/>
          <p:nvPr>
            <p:ph idx="4" type="body"/>
          </p:nvPr>
        </p:nvSpPr>
        <p:spPr>
          <a:xfrm>
            <a:off x="1820827" y="4148722"/>
            <a:ext cx="3970373" cy="691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0"/>
              <a:buNone/>
              <a:defRPr sz="12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pic>
        <p:nvPicPr>
          <p:cNvPr id="302" name="Google Shape;302;p117"/>
          <p:cNvPicPr preferRelativeResize="0"/>
          <p:nvPr/>
        </p:nvPicPr>
        <p:blipFill rotWithShape="1">
          <a:blip r:embed="rId2">
            <a:alphaModFix amt="40000"/>
          </a:blip>
          <a:srcRect b="7894" l="1820" r="29665" t="-3412"/>
          <a:stretch/>
        </p:blipFill>
        <p:spPr>
          <a:xfrm>
            <a:off x="3948051" y="1111346"/>
            <a:ext cx="8243949" cy="574665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17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117"/>
          <p:cNvSpPr txBox="1"/>
          <p:nvPr>
            <p:ph idx="11" type="ftr"/>
          </p:nvPr>
        </p:nvSpPr>
        <p:spPr>
          <a:xfrm>
            <a:off x="2524125" y="6229815"/>
            <a:ext cx="8575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17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Caret Solid">
  <p:cSld name="Quote - Caret Solid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18"/>
          <p:cNvSpPr txBox="1"/>
          <p:nvPr>
            <p:ph type="title"/>
          </p:nvPr>
        </p:nvSpPr>
        <p:spPr>
          <a:xfrm>
            <a:off x="0" y="-527539"/>
            <a:ext cx="12192000" cy="5134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118"/>
          <p:cNvSpPr/>
          <p:nvPr>
            <p:ph idx="2" type="pic"/>
          </p:nvPr>
        </p:nvSpPr>
        <p:spPr>
          <a:xfrm>
            <a:off x="868316" y="1056391"/>
            <a:ext cx="635047" cy="429087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118"/>
          <p:cNvSpPr txBox="1"/>
          <p:nvPr>
            <p:ph idx="1" type="body"/>
          </p:nvPr>
        </p:nvSpPr>
        <p:spPr>
          <a:xfrm>
            <a:off x="762000" y="1590675"/>
            <a:ext cx="5029200" cy="2238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0" i="0" sz="2200">
                <a:latin typeface="Times"/>
                <a:ea typeface="Times"/>
                <a:cs typeface="Times"/>
                <a:sym typeface="Times"/>
              </a:defRPr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310" name="Google Shape;310;p118"/>
          <p:cNvSpPr/>
          <p:nvPr>
            <p:ph idx="3" type="pic"/>
          </p:nvPr>
        </p:nvSpPr>
        <p:spPr>
          <a:xfrm>
            <a:off x="873510" y="3979812"/>
            <a:ext cx="828000" cy="82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1" name="Google Shape;311;p118"/>
          <p:cNvSpPr txBox="1"/>
          <p:nvPr>
            <p:ph idx="4" type="body"/>
          </p:nvPr>
        </p:nvSpPr>
        <p:spPr>
          <a:xfrm>
            <a:off x="1820827" y="4148722"/>
            <a:ext cx="3970373" cy="691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0"/>
              <a:buNone/>
              <a:defRPr sz="12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pic>
        <p:nvPicPr>
          <p:cNvPr id="312" name="Google Shape;312;p118"/>
          <p:cNvPicPr preferRelativeResize="0"/>
          <p:nvPr/>
        </p:nvPicPr>
        <p:blipFill rotWithShape="1">
          <a:blip r:embed="rId2">
            <a:alphaModFix amt="39000"/>
          </a:blip>
          <a:srcRect b="151" l="-3644" r="27535" t="-25966"/>
          <a:stretch/>
        </p:blipFill>
        <p:spPr>
          <a:xfrm>
            <a:off x="3894820" y="0"/>
            <a:ext cx="82971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18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118"/>
          <p:cNvSpPr txBox="1"/>
          <p:nvPr>
            <p:ph idx="11" type="ftr"/>
          </p:nvPr>
        </p:nvSpPr>
        <p:spPr>
          <a:xfrm>
            <a:off x="2524125" y="6229815"/>
            <a:ext cx="8575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118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203">
          <p15:clr>
            <a:srgbClr val="FBAE40"/>
          </p15:clr>
        </p15:guide>
        <p15:guide id="2" pos="4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Caret Center">
  <p:cSld name="Quote - Caret Center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19"/>
          <p:cNvSpPr txBox="1"/>
          <p:nvPr>
            <p:ph type="title"/>
          </p:nvPr>
        </p:nvSpPr>
        <p:spPr>
          <a:xfrm>
            <a:off x="0" y="-527539"/>
            <a:ext cx="12192000" cy="5134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119"/>
          <p:cNvSpPr txBox="1"/>
          <p:nvPr>
            <p:ph idx="1" type="body"/>
          </p:nvPr>
        </p:nvSpPr>
        <p:spPr>
          <a:xfrm>
            <a:off x="2540908" y="1628775"/>
            <a:ext cx="7110184" cy="23862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0" i="0" sz="2200">
                <a:latin typeface="Times"/>
                <a:ea typeface="Times"/>
                <a:cs typeface="Times"/>
                <a:sym typeface="Times"/>
              </a:defRPr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319" name="Google Shape;319;p119"/>
          <p:cNvSpPr/>
          <p:nvPr>
            <p:ph idx="2" type="pic"/>
          </p:nvPr>
        </p:nvSpPr>
        <p:spPr>
          <a:xfrm>
            <a:off x="5682000" y="4023185"/>
            <a:ext cx="828000" cy="82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0" name="Google Shape;320;p119"/>
          <p:cNvSpPr txBox="1"/>
          <p:nvPr>
            <p:ph idx="3" type="body"/>
          </p:nvPr>
        </p:nvSpPr>
        <p:spPr>
          <a:xfrm>
            <a:off x="2540908" y="4937134"/>
            <a:ext cx="7110184" cy="691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0"/>
              <a:buNone/>
              <a:defRPr sz="12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321" name="Google Shape;321;p119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119"/>
          <p:cNvSpPr txBox="1"/>
          <p:nvPr>
            <p:ph idx="11" type="ftr"/>
          </p:nvPr>
        </p:nvSpPr>
        <p:spPr>
          <a:xfrm>
            <a:off x="2524125" y="6229815"/>
            <a:ext cx="8575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119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324" name="Google Shape;324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7354" y="409262"/>
            <a:ext cx="897292" cy="458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20"/>
          <p:cNvSpPr/>
          <p:nvPr/>
        </p:nvSpPr>
        <p:spPr>
          <a:xfrm flipH="1" rot="10800000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rgbClr val="000000">
                  <a:alpha val="14117"/>
                </a:srgbClr>
              </a:gs>
              <a:gs pos="78000">
                <a:srgbClr val="000000">
                  <a:alpha val="14117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0"/>
          <p:cNvSpPr txBox="1"/>
          <p:nvPr>
            <p:ph type="ctrTitle"/>
          </p:nvPr>
        </p:nvSpPr>
        <p:spPr>
          <a:xfrm>
            <a:off x="377825" y="441324"/>
            <a:ext cx="10000457" cy="156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120"/>
          <p:cNvSpPr txBox="1"/>
          <p:nvPr>
            <p:ph idx="1" type="subTitle"/>
          </p:nvPr>
        </p:nvSpPr>
        <p:spPr>
          <a:xfrm>
            <a:off x="381000" y="2170153"/>
            <a:ext cx="3571875" cy="1906919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0000" wrap="square" tIns="183600">
            <a:noAutofit/>
          </a:bodyPr>
          <a:lstStyle>
            <a:lvl1pPr lv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90"/>
              <a:buNone/>
              <a:defRPr sz="1400"/>
            </a:lvl2pPr>
            <a:lvl3pPr lvl="2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329" name="Google Shape;329;p120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120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120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332" name="Google Shape;332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49" y="5924550"/>
            <a:ext cx="1594639" cy="583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0265" y="5944561"/>
            <a:ext cx="980558" cy="5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2" showMasterSp="0">
  <p:cSld name="Title Slide -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1"/>
          <p:cNvSpPr/>
          <p:nvPr/>
        </p:nvSpPr>
        <p:spPr>
          <a:xfrm flipH="1" rot="10800000">
            <a:off x="-1" y="-1"/>
            <a:ext cx="12191999" cy="3034146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40000"/>
                </a:srgbClr>
              </a:gs>
              <a:gs pos="60000">
                <a:srgbClr val="000000">
                  <a:alpha val="3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21"/>
          <p:cNvSpPr txBox="1"/>
          <p:nvPr>
            <p:ph type="ctrTitle"/>
          </p:nvPr>
        </p:nvSpPr>
        <p:spPr>
          <a:xfrm>
            <a:off x="375503" y="441325"/>
            <a:ext cx="6434873" cy="12476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121"/>
          <p:cNvSpPr txBox="1"/>
          <p:nvPr>
            <p:ph idx="1" type="body"/>
          </p:nvPr>
        </p:nvSpPr>
        <p:spPr>
          <a:xfrm>
            <a:off x="375503" y="1688950"/>
            <a:ext cx="6434873" cy="325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338" name="Google Shape;338;p121"/>
          <p:cNvSpPr txBox="1"/>
          <p:nvPr>
            <p:ph idx="2" type="subTitle"/>
          </p:nvPr>
        </p:nvSpPr>
        <p:spPr>
          <a:xfrm>
            <a:off x="8239125" y="611541"/>
            <a:ext cx="3577372" cy="1396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39" name="Google Shape;339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0265" y="5944561"/>
            <a:ext cx="980558" cy="5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21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121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121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343" name="Google Shape;343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849" y="5924550"/>
            <a:ext cx="1594639" cy="583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2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3" showMasterSp="0">
  <p:cSld name="Title Slide -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22"/>
          <p:cNvSpPr/>
          <p:nvPr/>
        </p:nvSpPr>
        <p:spPr>
          <a:xfrm flipH="1" rot="10800000">
            <a:off x="-1" y="0"/>
            <a:ext cx="12191999" cy="6858000"/>
          </a:xfrm>
          <a:prstGeom prst="rect">
            <a:avLst/>
          </a:prstGeom>
          <a:solidFill>
            <a:schemeClr val="dk1">
              <a:alpha val="2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22"/>
          <p:cNvSpPr txBox="1"/>
          <p:nvPr>
            <p:ph type="ctrTitle"/>
          </p:nvPr>
        </p:nvSpPr>
        <p:spPr>
          <a:xfrm>
            <a:off x="1808163" y="441325"/>
            <a:ext cx="8572500" cy="645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47" name="Google Shape;347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5820" y="2568728"/>
            <a:ext cx="3240360" cy="172054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22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122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122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351" name="Google Shape;351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8681" y="5908354"/>
            <a:ext cx="1594639" cy="58340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22"/>
          <p:cNvSpPr txBox="1"/>
          <p:nvPr>
            <p:ph idx="1" type="body"/>
          </p:nvPr>
        </p:nvSpPr>
        <p:spPr>
          <a:xfrm>
            <a:off x="1808163" y="1086578"/>
            <a:ext cx="8572500" cy="485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Box" showMasterSp="0">
  <p:cSld name="Title Slide - Box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3"/>
          <p:cNvSpPr txBox="1"/>
          <p:nvPr>
            <p:ph type="ctrTitle"/>
          </p:nvPr>
        </p:nvSpPr>
        <p:spPr>
          <a:xfrm>
            <a:off x="1" y="534010"/>
            <a:ext cx="5043714" cy="3760084"/>
          </a:xfrm>
          <a:prstGeom prst="rect">
            <a:avLst/>
          </a:prstGeom>
          <a:solidFill>
            <a:schemeClr val="accent1">
              <a:alpha val="89019"/>
            </a:schemeClr>
          </a:solidFill>
          <a:ln>
            <a:noFill/>
          </a:ln>
        </p:spPr>
        <p:txBody>
          <a:bodyPr anchorCtr="0" anchor="t" bIns="45700" lIns="457200" spcFirstLastPara="1" rIns="91425" wrap="square" tIns="3383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123"/>
          <p:cNvSpPr txBox="1"/>
          <p:nvPr>
            <p:ph idx="1" type="body"/>
          </p:nvPr>
        </p:nvSpPr>
        <p:spPr>
          <a:xfrm>
            <a:off x="366591" y="2326883"/>
            <a:ext cx="3571875" cy="375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356" name="Google Shape;356;p123"/>
          <p:cNvSpPr txBox="1"/>
          <p:nvPr>
            <p:ph idx="2" type="subTitle"/>
          </p:nvPr>
        </p:nvSpPr>
        <p:spPr>
          <a:xfrm>
            <a:off x="381000" y="2948531"/>
            <a:ext cx="3571875" cy="1031797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182875">
            <a:noAutofit/>
          </a:bodyPr>
          <a:lstStyle>
            <a:lvl1pPr lv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90"/>
              <a:buNone/>
              <a:defRPr sz="1400"/>
            </a:lvl2pPr>
            <a:lvl3pPr lvl="2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  <p:pic>
        <p:nvPicPr>
          <p:cNvPr id="357" name="Google Shape;357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0265" y="5944561"/>
            <a:ext cx="980558" cy="5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23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123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123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361" name="Google Shape;361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849" y="5924550"/>
            <a:ext cx="1594639" cy="583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erial 2">
  <p:cSld name="Title Slide - Aerial 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8"/>
          <p:cNvPicPr preferRelativeResize="0"/>
          <p:nvPr/>
        </p:nvPicPr>
        <p:blipFill rotWithShape="1">
          <a:blip r:embed="rId2">
            <a:alphaModFix amt="30000"/>
          </a:blip>
          <a:srcRect b="-711" l="-14550" r="50000" t="-10869"/>
          <a:stretch/>
        </p:blipFill>
        <p:spPr>
          <a:xfrm>
            <a:off x="4206240" y="53790"/>
            <a:ext cx="7985761" cy="690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88"/>
          <p:cNvPicPr preferRelativeResize="0"/>
          <p:nvPr/>
        </p:nvPicPr>
        <p:blipFill rotWithShape="1">
          <a:blip r:embed="rId3">
            <a:alphaModFix/>
          </a:blip>
          <a:srcRect b="2776" l="0" r="0" t="44137"/>
          <a:stretch/>
        </p:blipFill>
        <p:spPr>
          <a:xfrm>
            <a:off x="457798" y="2167748"/>
            <a:ext cx="11276401" cy="336714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8"/>
          <p:cNvSpPr txBox="1"/>
          <p:nvPr>
            <p:ph type="ctrTitle"/>
          </p:nvPr>
        </p:nvSpPr>
        <p:spPr>
          <a:xfrm>
            <a:off x="375503" y="441325"/>
            <a:ext cx="6434873" cy="12476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8"/>
          <p:cNvSpPr txBox="1"/>
          <p:nvPr>
            <p:ph idx="1" type="body"/>
          </p:nvPr>
        </p:nvSpPr>
        <p:spPr>
          <a:xfrm>
            <a:off x="375504" y="1688950"/>
            <a:ext cx="6434872" cy="325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45" name="Google Shape;45;p88"/>
          <p:cNvSpPr txBox="1"/>
          <p:nvPr>
            <p:ph idx="2" type="subTitle"/>
          </p:nvPr>
        </p:nvSpPr>
        <p:spPr>
          <a:xfrm>
            <a:off x="8239125" y="611541"/>
            <a:ext cx="3577372" cy="1396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46" name="Google Shape;4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0265" y="5944561"/>
            <a:ext cx="980558" cy="5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8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8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8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24"/>
          <p:cNvSpPr txBox="1"/>
          <p:nvPr>
            <p:ph type="title"/>
          </p:nvPr>
        </p:nvSpPr>
        <p:spPr>
          <a:xfrm>
            <a:off x="381001" y="441325"/>
            <a:ext cx="8570912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124"/>
          <p:cNvSpPr txBox="1"/>
          <p:nvPr>
            <p:ph idx="1" type="body"/>
          </p:nvPr>
        </p:nvSpPr>
        <p:spPr>
          <a:xfrm>
            <a:off x="381000" y="1592263"/>
            <a:ext cx="3571875" cy="417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16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Char char="⚬"/>
              <a:defRPr sz="1400"/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365" name="Google Shape;365;p124"/>
          <p:cNvSpPr txBox="1"/>
          <p:nvPr>
            <p:ph idx="2" type="body"/>
          </p:nvPr>
        </p:nvSpPr>
        <p:spPr>
          <a:xfrm>
            <a:off x="4308497" y="1592263"/>
            <a:ext cx="3575004" cy="417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16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Char char="⚬"/>
              <a:defRPr sz="1400"/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366" name="Google Shape;366;p124"/>
          <p:cNvSpPr txBox="1"/>
          <p:nvPr>
            <p:ph idx="3" type="body"/>
          </p:nvPr>
        </p:nvSpPr>
        <p:spPr>
          <a:xfrm>
            <a:off x="8239124" y="1592263"/>
            <a:ext cx="3571875" cy="417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16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Char char="⚬"/>
              <a:defRPr sz="1400"/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367" name="Google Shape;367;p124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124"/>
          <p:cNvSpPr txBox="1"/>
          <p:nvPr>
            <p:ph idx="11" type="ftr"/>
          </p:nvPr>
        </p:nvSpPr>
        <p:spPr>
          <a:xfrm>
            <a:off x="2524125" y="6229815"/>
            <a:ext cx="8575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124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cxnSp>
        <p:nvCxnSpPr>
          <p:cNvPr id="370" name="Google Shape;370;p124"/>
          <p:cNvCxnSpPr/>
          <p:nvPr/>
        </p:nvCxnSpPr>
        <p:spPr>
          <a:xfrm>
            <a:off x="4130686" y="1592263"/>
            <a:ext cx="0" cy="4176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1" name="Google Shape;371;p124"/>
          <p:cNvCxnSpPr/>
          <p:nvPr/>
        </p:nvCxnSpPr>
        <p:spPr>
          <a:xfrm>
            <a:off x="8061312" y="1592263"/>
            <a:ext cx="0" cy="4176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4966">
          <p15:clr>
            <a:srgbClr val="FBAE40"/>
          </p15:clr>
        </p15:guide>
        <p15:guide id="2" pos="271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, Subhead with Picture">
  <p:cSld name="Content, Subhead with Picture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25"/>
          <p:cNvSpPr txBox="1"/>
          <p:nvPr>
            <p:ph type="title"/>
          </p:nvPr>
        </p:nvSpPr>
        <p:spPr>
          <a:xfrm>
            <a:off x="381000" y="441325"/>
            <a:ext cx="6429375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125"/>
          <p:cNvSpPr txBox="1"/>
          <p:nvPr>
            <p:ph idx="1" type="body"/>
          </p:nvPr>
        </p:nvSpPr>
        <p:spPr>
          <a:xfrm>
            <a:off x="381000" y="1592263"/>
            <a:ext cx="6429375" cy="377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375" name="Google Shape;375;p125"/>
          <p:cNvSpPr txBox="1"/>
          <p:nvPr>
            <p:ph idx="2" type="body"/>
          </p:nvPr>
        </p:nvSpPr>
        <p:spPr>
          <a:xfrm>
            <a:off x="381000" y="2145967"/>
            <a:ext cx="6429375" cy="3623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376" name="Google Shape;376;p125"/>
          <p:cNvSpPr/>
          <p:nvPr>
            <p:ph idx="3" type="pic"/>
          </p:nvPr>
        </p:nvSpPr>
        <p:spPr>
          <a:xfrm>
            <a:off x="7524750" y="365126"/>
            <a:ext cx="4286250" cy="6129337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125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125"/>
          <p:cNvSpPr txBox="1"/>
          <p:nvPr>
            <p:ph idx="11" type="ftr"/>
          </p:nvPr>
        </p:nvSpPr>
        <p:spPr>
          <a:xfrm>
            <a:off x="2524125" y="6229815"/>
            <a:ext cx="8575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125"/>
          <p:cNvSpPr txBox="1"/>
          <p:nvPr>
            <p:ph idx="12" type="sldNum"/>
          </p:nvPr>
        </p:nvSpPr>
        <p:spPr>
          <a:xfrm>
            <a:off x="11454063" y="7022233"/>
            <a:ext cx="3959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, Subhead with Caption" showMasterSp="0">
  <p:cSld name="Picture, Subhead with Caption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26"/>
          <p:cNvSpPr txBox="1"/>
          <p:nvPr>
            <p:ph type="title"/>
          </p:nvPr>
        </p:nvSpPr>
        <p:spPr>
          <a:xfrm>
            <a:off x="381001" y="441325"/>
            <a:ext cx="8570912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126"/>
          <p:cNvSpPr/>
          <p:nvPr>
            <p:ph idx="2" type="pic"/>
          </p:nvPr>
        </p:nvSpPr>
        <p:spPr>
          <a:xfrm>
            <a:off x="381000" y="1592264"/>
            <a:ext cx="7143749" cy="4902199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126"/>
          <p:cNvSpPr txBox="1"/>
          <p:nvPr>
            <p:ph idx="1" type="body"/>
          </p:nvPr>
        </p:nvSpPr>
        <p:spPr>
          <a:xfrm>
            <a:off x="8239124" y="1592264"/>
            <a:ext cx="3571875" cy="377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384" name="Google Shape;384;p126"/>
          <p:cNvSpPr txBox="1"/>
          <p:nvPr>
            <p:ph idx="3" type="body"/>
          </p:nvPr>
        </p:nvSpPr>
        <p:spPr>
          <a:xfrm>
            <a:off x="8239125" y="2145967"/>
            <a:ext cx="3571874" cy="3623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16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Char char="⚬"/>
              <a:defRPr sz="1400"/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385" name="Google Shape;385;p126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126"/>
          <p:cNvSpPr txBox="1"/>
          <p:nvPr>
            <p:ph idx="11" type="ftr"/>
          </p:nvPr>
        </p:nvSpPr>
        <p:spPr>
          <a:xfrm>
            <a:off x="8239125" y="6229815"/>
            <a:ext cx="2860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126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, Subhead with Picture Grid">
  <p:cSld name="Content, Subhead with Picture Grid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27"/>
          <p:cNvSpPr txBox="1"/>
          <p:nvPr>
            <p:ph type="title"/>
          </p:nvPr>
        </p:nvSpPr>
        <p:spPr>
          <a:xfrm>
            <a:off x="381000" y="441325"/>
            <a:ext cx="5003090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127"/>
          <p:cNvSpPr txBox="1"/>
          <p:nvPr>
            <p:ph idx="1" type="body"/>
          </p:nvPr>
        </p:nvSpPr>
        <p:spPr>
          <a:xfrm>
            <a:off x="381000" y="1592263"/>
            <a:ext cx="5003091" cy="377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391" name="Google Shape;391;p127"/>
          <p:cNvSpPr txBox="1"/>
          <p:nvPr>
            <p:ph idx="2" type="body"/>
          </p:nvPr>
        </p:nvSpPr>
        <p:spPr>
          <a:xfrm>
            <a:off x="381001" y="2145967"/>
            <a:ext cx="5003090" cy="3623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392" name="Google Shape;392;p127"/>
          <p:cNvSpPr/>
          <p:nvPr>
            <p:ph idx="3" type="pic"/>
          </p:nvPr>
        </p:nvSpPr>
        <p:spPr>
          <a:xfrm>
            <a:off x="6096000" y="1016000"/>
            <a:ext cx="2513301" cy="3235924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127"/>
          <p:cNvSpPr/>
          <p:nvPr>
            <p:ph idx="4" type="pic"/>
          </p:nvPr>
        </p:nvSpPr>
        <p:spPr>
          <a:xfrm>
            <a:off x="6096000" y="4379314"/>
            <a:ext cx="2513301" cy="2478686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127"/>
          <p:cNvSpPr/>
          <p:nvPr>
            <p:ph idx="5" type="pic"/>
          </p:nvPr>
        </p:nvSpPr>
        <p:spPr>
          <a:xfrm>
            <a:off x="8730961" y="0"/>
            <a:ext cx="2513301" cy="2478686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127"/>
          <p:cNvSpPr/>
          <p:nvPr>
            <p:ph idx="6" type="pic"/>
          </p:nvPr>
        </p:nvSpPr>
        <p:spPr>
          <a:xfrm>
            <a:off x="8730960" y="2603500"/>
            <a:ext cx="2513301" cy="3235924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127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127"/>
          <p:cNvSpPr txBox="1"/>
          <p:nvPr>
            <p:ph idx="11" type="ftr"/>
          </p:nvPr>
        </p:nvSpPr>
        <p:spPr>
          <a:xfrm>
            <a:off x="2524125" y="6229815"/>
            <a:ext cx="8575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127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, Subhead with Quote">
  <p:cSld name="Content, Subhead with Quote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28"/>
          <p:cNvSpPr txBox="1"/>
          <p:nvPr>
            <p:ph type="title"/>
          </p:nvPr>
        </p:nvSpPr>
        <p:spPr>
          <a:xfrm>
            <a:off x="381001" y="441325"/>
            <a:ext cx="8570912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128"/>
          <p:cNvSpPr txBox="1"/>
          <p:nvPr>
            <p:ph idx="1" type="body"/>
          </p:nvPr>
        </p:nvSpPr>
        <p:spPr>
          <a:xfrm>
            <a:off x="381000" y="1592263"/>
            <a:ext cx="6429375" cy="377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402" name="Google Shape;402;p128"/>
          <p:cNvSpPr txBox="1"/>
          <p:nvPr>
            <p:ph idx="2" type="body"/>
          </p:nvPr>
        </p:nvSpPr>
        <p:spPr>
          <a:xfrm>
            <a:off x="381000" y="2145967"/>
            <a:ext cx="6429375" cy="3623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403" name="Google Shape;403;p128"/>
          <p:cNvSpPr/>
          <p:nvPr>
            <p:ph idx="3" type="pic"/>
          </p:nvPr>
        </p:nvSpPr>
        <p:spPr>
          <a:xfrm>
            <a:off x="7840654" y="1596280"/>
            <a:ext cx="635047" cy="429087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128"/>
          <p:cNvSpPr txBox="1"/>
          <p:nvPr>
            <p:ph idx="4" type="body"/>
          </p:nvPr>
        </p:nvSpPr>
        <p:spPr>
          <a:xfrm>
            <a:off x="7761326" y="2124222"/>
            <a:ext cx="3575050" cy="2598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0" i="0" sz="2200">
                <a:latin typeface="Times"/>
                <a:ea typeface="Times"/>
                <a:cs typeface="Times"/>
                <a:sym typeface="Times"/>
              </a:defRPr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405" name="Google Shape;405;p128"/>
          <p:cNvSpPr/>
          <p:nvPr>
            <p:ph idx="5" type="pic"/>
          </p:nvPr>
        </p:nvSpPr>
        <p:spPr>
          <a:xfrm>
            <a:off x="7818016" y="4888192"/>
            <a:ext cx="828000" cy="82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6" name="Google Shape;406;p128"/>
          <p:cNvSpPr txBox="1"/>
          <p:nvPr>
            <p:ph idx="6" type="body"/>
          </p:nvPr>
        </p:nvSpPr>
        <p:spPr>
          <a:xfrm>
            <a:off x="8772314" y="5077459"/>
            <a:ext cx="2564062" cy="691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0"/>
              <a:buNone/>
              <a:defRPr sz="12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407" name="Google Shape;407;p128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128"/>
          <p:cNvSpPr txBox="1"/>
          <p:nvPr>
            <p:ph idx="11" type="ftr"/>
          </p:nvPr>
        </p:nvSpPr>
        <p:spPr>
          <a:xfrm>
            <a:off x="2524125" y="6229815"/>
            <a:ext cx="8575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128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cxnSp>
        <p:nvCxnSpPr>
          <p:cNvPr id="410" name="Google Shape;410;p128"/>
          <p:cNvCxnSpPr/>
          <p:nvPr/>
        </p:nvCxnSpPr>
        <p:spPr>
          <a:xfrm>
            <a:off x="7524750" y="1592264"/>
            <a:ext cx="0" cy="417671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Photo, Gradient Overlay" showMasterSp="0">
  <p:cSld name="Quote - Photo, Gradient Overlay">
    <p:bg>
      <p:bgPr>
        <a:solidFill>
          <a:srgbClr val="7F7F7F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29"/>
          <p:cNvSpPr txBox="1"/>
          <p:nvPr>
            <p:ph type="title"/>
          </p:nvPr>
        </p:nvSpPr>
        <p:spPr>
          <a:xfrm>
            <a:off x="0" y="-527539"/>
            <a:ext cx="12192000" cy="5134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12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129"/>
          <p:cNvSpPr txBox="1"/>
          <p:nvPr>
            <p:ph idx="1" type="body"/>
          </p:nvPr>
        </p:nvSpPr>
        <p:spPr>
          <a:xfrm>
            <a:off x="0" y="0"/>
            <a:ext cx="8239125" cy="6858000"/>
          </a:xfrm>
          <a:prstGeom prst="rect">
            <a:avLst/>
          </a:prstGeom>
          <a:gradFill>
            <a:gsLst>
              <a:gs pos="0">
                <a:srgbClr val="000000">
                  <a:alpha val="45098"/>
                </a:srgbClr>
              </a:gs>
              <a:gs pos="65000">
                <a:srgbClr val="000000">
                  <a:alpha val="45098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00"/>
              <a:buNone/>
              <a:defRPr sz="1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190"/>
              <a:buNone/>
              <a:defRPr sz="1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 sz="1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 sz="1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 sz="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415" name="Google Shape;415;p129"/>
          <p:cNvSpPr/>
          <p:nvPr>
            <p:ph idx="3" type="pic"/>
          </p:nvPr>
        </p:nvSpPr>
        <p:spPr>
          <a:xfrm>
            <a:off x="868316" y="1056391"/>
            <a:ext cx="635047" cy="429087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129"/>
          <p:cNvSpPr txBox="1"/>
          <p:nvPr>
            <p:ph idx="4" type="body"/>
          </p:nvPr>
        </p:nvSpPr>
        <p:spPr>
          <a:xfrm>
            <a:off x="762000" y="1590675"/>
            <a:ext cx="5029200" cy="2238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i="0" sz="2800">
                <a:latin typeface="Times"/>
                <a:ea typeface="Times"/>
                <a:cs typeface="Times"/>
                <a:sym typeface="Times"/>
              </a:defRPr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417" name="Google Shape;417;p129"/>
          <p:cNvSpPr/>
          <p:nvPr>
            <p:ph idx="5" type="pic"/>
          </p:nvPr>
        </p:nvSpPr>
        <p:spPr>
          <a:xfrm>
            <a:off x="873510" y="3979812"/>
            <a:ext cx="828000" cy="82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18" name="Google Shape;418;p129"/>
          <p:cNvSpPr txBox="1"/>
          <p:nvPr>
            <p:ph idx="6" type="body"/>
          </p:nvPr>
        </p:nvSpPr>
        <p:spPr>
          <a:xfrm>
            <a:off x="1820827" y="4148722"/>
            <a:ext cx="3970373" cy="691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20"/>
              <a:buNone/>
              <a:defRPr sz="12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419" name="Google Shape;419;p129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129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129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Photo, Dark Box" showMasterSp="0">
  <p:cSld name="Quote - Photo, Dark Box">
    <p:bg>
      <p:bgPr>
        <a:solidFill>
          <a:srgbClr val="7F7F7F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30"/>
          <p:cNvSpPr txBox="1"/>
          <p:nvPr>
            <p:ph type="title"/>
          </p:nvPr>
        </p:nvSpPr>
        <p:spPr>
          <a:xfrm>
            <a:off x="0" y="-527539"/>
            <a:ext cx="12192000" cy="5134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13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130"/>
          <p:cNvSpPr txBox="1"/>
          <p:nvPr>
            <p:ph idx="1" type="body"/>
          </p:nvPr>
        </p:nvSpPr>
        <p:spPr>
          <a:xfrm>
            <a:off x="762000" y="1417637"/>
            <a:ext cx="4316412" cy="4022726"/>
          </a:xfrm>
          <a:prstGeom prst="rect">
            <a:avLst/>
          </a:prstGeom>
          <a:solidFill>
            <a:schemeClr val="accent6">
              <a:alpha val="94117"/>
            </a:schemeClr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00"/>
              <a:buNone/>
              <a:defRPr sz="1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190"/>
              <a:buNone/>
              <a:defRPr sz="1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 sz="1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 sz="1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 sz="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426" name="Google Shape;426;p130"/>
          <p:cNvSpPr/>
          <p:nvPr>
            <p:ph idx="3" type="pic"/>
          </p:nvPr>
        </p:nvSpPr>
        <p:spPr>
          <a:xfrm>
            <a:off x="1031866" y="1667452"/>
            <a:ext cx="635047" cy="429087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130"/>
          <p:cNvSpPr txBox="1"/>
          <p:nvPr>
            <p:ph idx="4" type="body"/>
          </p:nvPr>
        </p:nvSpPr>
        <p:spPr>
          <a:xfrm>
            <a:off x="925550" y="2157131"/>
            <a:ext cx="3795132" cy="2266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0" i="0" sz="2200">
                <a:latin typeface="Times"/>
                <a:ea typeface="Times"/>
                <a:cs typeface="Times"/>
                <a:sym typeface="Times"/>
              </a:defRPr>
            </a:lvl1pPr>
            <a:lvl2pPr indent="-325755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30"/>
              <a:buChar char="⚬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428" name="Google Shape;428;p130"/>
          <p:cNvSpPr/>
          <p:nvPr>
            <p:ph idx="5" type="pic"/>
          </p:nvPr>
        </p:nvSpPr>
        <p:spPr>
          <a:xfrm>
            <a:off x="1037060" y="4423232"/>
            <a:ext cx="828000" cy="82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9" name="Google Shape;429;p130"/>
          <p:cNvSpPr txBox="1"/>
          <p:nvPr>
            <p:ph idx="6" type="body"/>
          </p:nvPr>
        </p:nvSpPr>
        <p:spPr>
          <a:xfrm>
            <a:off x="1984378" y="4592142"/>
            <a:ext cx="2803212" cy="691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20"/>
              <a:buNone/>
              <a:defRPr sz="12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⁃"/>
              <a:defRPr/>
            </a:lvl9pPr>
          </a:lstStyle>
          <a:p/>
        </p:txBody>
      </p:sp>
      <p:sp>
        <p:nvSpPr>
          <p:cNvPr id="430" name="Google Shape;430;p130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130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130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-Picture Grid (Landscape)" showMasterSp="0">
  <p:cSld name="Title, 4-Picture Grid (Landscape)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31"/>
          <p:cNvSpPr txBox="1"/>
          <p:nvPr>
            <p:ph type="title"/>
          </p:nvPr>
        </p:nvSpPr>
        <p:spPr>
          <a:xfrm>
            <a:off x="381001" y="441325"/>
            <a:ext cx="8570912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131"/>
          <p:cNvSpPr/>
          <p:nvPr>
            <p:ph idx="2" type="pic"/>
          </p:nvPr>
        </p:nvSpPr>
        <p:spPr>
          <a:xfrm>
            <a:off x="381001" y="1592263"/>
            <a:ext cx="5636551" cy="2383394"/>
          </a:xfrm>
          <a:prstGeom prst="rect">
            <a:avLst/>
          </a:prstGeom>
          <a:noFill/>
          <a:ln>
            <a:noFill/>
          </a:ln>
        </p:spPr>
      </p:sp>
      <p:sp>
        <p:nvSpPr>
          <p:cNvPr id="436" name="Google Shape;436;p131"/>
          <p:cNvSpPr/>
          <p:nvPr>
            <p:ph idx="3" type="pic"/>
          </p:nvPr>
        </p:nvSpPr>
        <p:spPr>
          <a:xfrm>
            <a:off x="381001" y="4106306"/>
            <a:ext cx="2745867" cy="2383393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Google Shape;437;p131"/>
          <p:cNvSpPr/>
          <p:nvPr>
            <p:ph idx="4" type="pic"/>
          </p:nvPr>
        </p:nvSpPr>
        <p:spPr>
          <a:xfrm>
            <a:off x="3257519" y="4106307"/>
            <a:ext cx="2760033" cy="2383394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131"/>
          <p:cNvSpPr/>
          <p:nvPr>
            <p:ph idx="5" type="pic"/>
          </p:nvPr>
        </p:nvSpPr>
        <p:spPr>
          <a:xfrm>
            <a:off x="6153351" y="1592263"/>
            <a:ext cx="5667174" cy="4897437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131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131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131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08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Picture Grid" showMasterSp="0">
  <p:cSld name="3-Picture Grid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32"/>
          <p:cNvSpPr txBox="1"/>
          <p:nvPr>
            <p:ph type="title"/>
          </p:nvPr>
        </p:nvSpPr>
        <p:spPr>
          <a:xfrm>
            <a:off x="0" y="-527539"/>
            <a:ext cx="12192000" cy="5134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132"/>
          <p:cNvSpPr/>
          <p:nvPr>
            <p:ph idx="2" type="pic"/>
          </p:nvPr>
        </p:nvSpPr>
        <p:spPr>
          <a:xfrm>
            <a:off x="380999" y="360000"/>
            <a:ext cx="6975475" cy="61380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132"/>
          <p:cNvSpPr/>
          <p:nvPr>
            <p:ph idx="3" type="pic"/>
          </p:nvPr>
        </p:nvSpPr>
        <p:spPr>
          <a:xfrm>
            <a:off x="7493961" y="360000"/>
            <a:ext cx="4326564" cy="3004201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132"/>
          <p:cNvSpPr/>
          <p:nvPr>
            <p:ph idx="4" type="pic"/>
          </p:nvPr>
        </p:nvSpPr>
        <p:spPr>
          <a:xfrm>
            <a:off x="7493961" y="3493799"/>
            <a:ext cx="4326564" cy="3004201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132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132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132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Picture Grid (Portrait)" showMasterSp="0">
  <p:cSld name="4-Picture Grid (Portrait)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3"/>
          <p:cNvSpPr txBox="1"/>
          <p:nvPr>
            <p:ph type="title"/>
          </p:nvPr>
        </p:nvSpPr>
        <p:spPr>
          <a:xfrm>
            <a:off x="0" y="-527539"/>
            <a:ext cx="12192000" cy="5134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133"/>
          <p:cNvSpPr/>
          <p:nvPr>
            <p:ph idx="2" type="pic"/>
          </p:nvPr>
        </p:nvSpPr>
        <p:spPr>
          <a:xfrm>
            <a:off x="383458" y="360000"/>
            <a:ext cx="4195916" cy="61297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133"/>
          <p:cNvSpPr/>
          <p:nvPr>
            <p:ph idx="3" type="pic"/>
          </p:nvPr>
        </p:nvSpPr>
        <p:spPr>
          <a:xfrm>
            <a:off x="4717229" y="360000"/>
            <a:ext cx="4212919" cy="3000050"/>
          </a:xfrm>
          <a:prstGeom prst="rect">
            <a:avLst/>
          </a:prstGeom>
          <a:noFill/>
          <a:ln>
            <a:noFill/>
          </a:ln>
        </p:spPr>
      </p:sp>
      <p:sp>
        <p:nvSpPr>
          <p:cNvPr id="454" name="Google Shape;454;p133"/>
          <p:cNvSpPr/>
          <p:nvPr>
            <p:ph idx="4" type="pic"/>
          </p:nvPr>
        </p:nvSpPr>
        <p:spPr>
          <a:xfrm>
            <a:off x="9068003" y="360000"/>
            <a:ext cx="2740539" cy="3000050"/>
          </a:xfrm>
          <a:prstGeom prst="rect">
            <a:avLst/>
          </a:prstGeom>
          <a:noFill/>
          <a:ln>
            <a:noFill/>
          </a:ln>
        </p:spPr>
      </p:sp>
      <p:sp>
        <p:nvSpPr>
          <p:cNvPr id="455" name="Google Shape;455;p133"/>
          <p:cNvSpPr/>
          <p:nvPr>
            <p:ph idx="5" type="pic"/>
          </p:nvPr>
        </p:nvSpPr>
        <p:spPr>
          <a:xfrm>
            <a:off x="4717229" y="3489650"/>
            <a:ext cx="7103296" cy="300005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p133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133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133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0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Cropped Photo" showMasterSp="0">
  <p:cSld name="Title Slide - Cropped Ph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9"/>
          <p:cNvSpPr txBox="1"/>
          <p:nvPr>
            <p:ph type="ctrTitle"/>
          </p:nvPr>
        </p:nvSpPr>
        <p:spPr>
          <a:xfrm>
            <a:off x="393082" y="1692550"/>
            <a:ext cx="3559793" cy="1991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9"/>
          <p:cNvSpPr txBox="1"/>
          <p:nvPr>
            <p:ph idx="1" type="subTitle"/>
          </p:nvPr>
        </p:nvSpPr>
        <p:spPr>
          <a:xfrm>
            <a:off x="381000" y="3803421"/>
            <a:ext cx="3571875" cy="1609966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182875">
            <a:noAutofit/>
          </a:bodyPr>
          <a:lstStyle>
            <a:lvl1pPr lv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 sz="1400"/>
            </a:lvl2pPr>
            <a:lvl3pPr lvl="2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pic>
        <p:nvPicPr>
          <p:cNvPr id="53" name="Google Shape;53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9425" y="5944561"/>
            <a:ext cx="980558" cy="5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9"/>
          <p:cNvSpPr/>
          <p:nvPr>
            <p:ph idx="2" type="pic"/>
          </p:nvPr>
        </p:nvSpPr>
        <p:spPr>
          <a:xfrm>
            <a:off x="4665662" y="368299"/>
            <a:ext cx="7145337" cy="6126163"/>
          </a:xfrm>
          <a:prstGeom prst="rect">
            <a:avLst/>
          </a:prstGeom>
          <a:noFill/>
          <a:ln>
            <a:noFill/>
          </a:ln>
        </p:spPr>
      </p:sp>
      <p:pic>
        <p:nvPicPr>
          <p:cNvPr id="55" name="Google Shape;55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56012"/>
            <a:ext cx="1587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9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9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9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6">
          <p15:clr>
            <a:srgbClr val="F26B43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Picture Grid (Landscape)" showMasterSp="0">
  <p:cSld name="4-Picture Grid (Landscape)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34"/>
          <p:cNvSpPr txBox="1"/>
          <p:nvPr>
            <p:ph type="title"/>
          </p:nvPr>
        </p:nvSpPr>
        <p:spPr>
          <a:xfrm>
            <a:off x="0" y="-527539"/>
            <a:ext cx="12192000" cy="5134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134"/>
          <p:cNvSpPr/>
          <p:nvPr>
            <p:ph idx="2" type="pic"/>
          </p:nvPr>
        </p:nvSpPr>
        <p:spPr>
          <a:xfrm>
            <a:off x="381000" y="360000"/>
            <a:ext cx="5636552" cy="370667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134"/>
          <p:cNvSpPr/>
          <p:nvPr>
            <p:ph idx="3" type="pic"/>
          </p:nvPr>
        </p:nvSpPr>
        <p:spPr>
          <a:xfrm>
            <a:off x="381000" y="4196268"/>
            <a:ext cx="2745868" cy="2293431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134"/>
          <p:cNvSpPr/>
          <p:nvPr>
            <p:ph idx="4" type="pic"/>
          </p:nvPr>
        </p:nvSpPr>
        <p:spPr>
          <a:xfrm>
            <a:off x="3257519" y="4196269"/>
            <a:ext cx="2760033" cy="2293431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134"/>
          <p:cNvSpPr/>
          <p:nvPr>
            <p:ph idx="5" type="pic"/>
          </p:nvPr>
        </p:nvSpPr>
        <p:spPr>
          <a:xfrm>
            <a:off x="6153351" y="360001"/>
            <a:ext cx="5667174" cy="61297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134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134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134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efy Gravity">
  <p:cSld name="Blank - Defy Gravity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35"/>
          <p:cNvSpPr txBox="1"/>
          <p:nvPr>
            <p:ph type="title"/>
          </p:nvPr>
        </p:nvSpPr>
        <p:spPr>
          <a:xfrm>
            <a:off x="0" y="-527539"/>
            <a:ext cx="12192000" cy="5134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70" name="Google Shape;470;p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80265" y="5944561"/>
            <a:ext cx="980558" cy="5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135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135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135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Caret Center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0"/>
          <p:cNvSpPr txBox="1"/>
          <p:nvPr>
            <p:ph type="ctrTitle"/>
          </p:nvPr>
        </p:nvSpPr>
        <p:spPr>
          <a:xfrm>
            <a:off x="381000" y="441325"/>
            <a:ext cx="8570913" cy="156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0"/>
          <p:cNvSpPr txBox="1"/>
          <p:nvPr>
            <p:ph idx="1" type="subTitle"/>
          </p:nvPr>
        </p:nvSpPr>
        <p:spPr>
          <a:xfrm>
            <a:off x="381000" y="2170153"/>
            <a:ext cx="3571875" cy="1609966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182875">
            <a:noAutofit/>
          </a:bodyPr>
          <a:lstStyle>
            <a:lvl1pPr lv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 sz="1400"/>
            </a:lvl2pPr>
            <a:lvl3pPr lvl="2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62" name="Google Shape;62;p90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0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0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65" name="Google Shape;65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94410" y="2750152"/>
            <a:ext cx="5003180" cy="255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0265" y="5944561"/>
            <a:ext cx="980558" cy="5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Caret Outline">
  <p:cSld name="Title Slide - Caret Outlin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1"/>
          <p:cNvSpPr txBox="1"/>
          <p:nvPr>
            <p:ph type="ctrTitle"/>
          </p:nvPr>
        </p:nvSpPr>
        <p:spPr>
          <a:xfrm>
            <a:off x="380999" y="441325"/>
            <a:ext cx="7858125" cy="156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1"/>
          <p:cNvSpPr txBox="1"/>
          <p:nvPr>
            <p:ph idx="1" type="subTitle"/>
          </p:nvPr>
        </p:nvSpPr>
        <p:spPr>
          <a:xfrm>
            <a:off x="381000" y="2170153"/>
            <a:ext cx="3571875" cy="1609966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182875">
            <a:noAutofit/>
          </a:bodyPr>
          <a:lstStyle>
            <a:lvl1pPr lv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 sz="1400"/>
            </a:lvl2pPr>
            <a:lvl3pPr lvl="2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pic>
        <p:nvPicPr>
          <p:cNvPr id="70" name="Google Shape;70;p91"/>
          <p:cNvPicPr preferRelativeResize="0"/>
          <p:nvPr/>
        </p:nvPicPr>
        <p:blipFill rotWithShape="1">
          <a:blip r:embed="rId2">
            <a:alphaModFix/>
          </a:blip>
          <a:srcRect b="7894" l="1820" r="29665" t="-3412"/>
          <a:stretch/>
        </p:blipFill>
        <p:spPr>
          <a:xfrm>
            <a:off x="3948051" y="1111346"/>
            <a:ext cx="8243949" cy="574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0265" y="5944561"/>
            <a:ext cx="980558" cy="5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1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1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1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Caret Solid">
  <p:cSld name="Title Slide - Caret Solid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2"/>
          <p:cNvSpPr txBox="1"/>
          <p:nvPr>
            <p:ph type="ctrTitle"/>
          </p:nvPr>
        </p:nvSpPr>
        <p:spPr>
          <a:xfrm>
            <a:off x="380999" y="441325"/>
            <a:ext cx="7858125" cy="156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2"/>
          <p:cNvSpPr txBox="1"/>
          <p:nvPr>
            <p:ph idx="1" type="subTitle"/>
          </p:nvPr>
        </p:nvSpPr>
        <p:spPr>
          <a:xfrm>
            <a:off x="381000" y="2170153"/>
            <a:ext cx="3571875" cy="1609966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182875">
            <a:noAutofit/>
          </a:bodyPr>
          <a:lstStyle>
            <a:lvl1pPr lv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 sz="1400"/>
            </a:lvl2pPr>
            <a:lvl3pPr lvl="2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pic>
        <p:nvPicPr>
          <p:cNvPr id="78" name="Google Shape;78;p92"/>
          <p:cNvPicPr preferRelativeResize="0"/>
          <p:nvPr/>
        </p:nvPicPr>
        <p:blipFill rotWithShape="1">
          <a:blip r:embed="rId2">
            <a:alphaModFix amt="39000"/>
          </a:blip>
          <a:srcRect b="151" l="-3644" r="27535" t="-25966"/>
          <a:stretch/>
        </p:blipFill>
        <p:spPr>
          <a:xfrm>
            <a:off x="3894820" y="0"/>
            <a:ext cx="829718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0265" y="5944561"/>
            <a:ext cx="980558" cy="5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2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2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2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3"/>
          <p:cNvSpPr txBox="1"/>
          <p:nvPr>
            <p:ph type="title"/>
          </p:nvPr>
        </p:nvSpPr>
        <p:spPr>
          <a:xfrm>
            <a:off x="2530475" y="1616977"/>
            <a:ext cx="7131050" cy="1676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3"/>
          <p:cNvSpPr txBox="1"/>
          <p:nvPr>
            <p:ph idx="1" type="body"/>
          </p:nvPr>
        </p:nvSpPr>
        <p:spPr>
          <a:xfrm>
            <a:off x="3244850" y="3960665"/>
            <a:ext cx="57023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indent="-228600" lvl="3" marL="1828800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indent="-228600" lvl="4" marL="2286000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indent="-228600" lvl="5" marL="2743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indent="-228600" lvl="6" marL="3200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228600" lvl="7" marL="3657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indent="-228600" lvl="8" marL="4114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93"/>
          <p:cNvSpPr txBox="1"/>
          <p:nvPr>
            <p:ph idx="10" type="dt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93"/>
          <p:cNvSpPr txBox="1"/>
          <p:nvPr>
            <p:ph idx="11" type="ftr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93"/>
          <p:cNvSpPr txBox="1"/>
          <p:nvPr>
            <p:ph idx="12" type="sldNum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89" name="Google Shape;89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80265" y="5944561"/>
            <a:ext cx="980558" cy="5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354" y="409262"/>
            <a:ext cx="897292" cy="4587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93"/>
          <p:cNvCxnSpPr/>
          <p:nvPr/>
        </p:nvCxnSpPr>
        <p:spPr>
          <a:xfrm>
            <a:off x="5684820" y="3643943"/>
            <a:ext cx="82236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4"/>
          <p:cNvSpPr txBox="1"/>
          <p:nvPr>
            <p:ph type="title"/>
          </p:nvPr>
        </p:nvSpPr>
        <p:spPr>
          <a:xfrm>
            <a:off x="381001" y="441325"/>
            <a:ext cx="8570912" cy="989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4"/>
          <p:cNvSpPr txBox="1"/>
          <p:nvPr>
            <p:ph idx="1" type="body"/>
          </p:nvPr>
        </p:nvSpPr>
        <p:spPr>
          <a:xfrm>
            <a:off x="381000" y="1592262"/>
            <a:ext cx="8570912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165" lvl="1" marL="9144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90"/>
              <a:buFont typeface="NTR"/>
              <a:buChar char="⚬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TR"/>
              <a:buChar char="⁃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TR"/>
              <a:buChar char="⁃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TR"/>
              <a:buChar char="⁃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TR"/>
              <a:buChar char="⁃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TR"/>
              <a:buChar char="⁃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TR"/>
              <a:buChar char="⁃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TR"/>
              <a:buChar char="⁃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4"/>
          <p:cNvSpPr txBox="1"/>
          <p:nvPr>
            <p:ph idx="10" type="dt"/>
          </p:nvPr>
        </p:nvSpPr>
        <p:spPr>
          <a:xfrm>
            <a:off x="19844" y="6862062"/>
            <a:ext cx="2141538" cy="26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4"/>
          <p:cNvSpPr txBox="1"/>
          <p:nvPr>
            <p:ph idx="11" type="ftr"/>
          </p:nvPr>
        </p:nvSpPr>
        <p:spPr>
          <a:xfrm>
            <a:off x="2524125" y="6229815"/>
            <a:ext cx="8575675" cy="260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4"/>
          <p:cNvSpPr txBox="1"/>
          <p:nvPr>
            <p:ph idx="12" type="sldNum"/>
          </p:nvPr>
        </p:nvSpPr>
        <p:spPr>
          <a:xfrm>
            <a:off x="11099800" y="6229815"/>
            <a:ext cx="711199" cy="26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15" name="Google Shape;15;p8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7200" y="5933280"/>
            <a:ext cx="1587500" cy="571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634">
          <p15:clr>
            <a:srgbClr val="5ACBF0"/>
          </p15:clr>
        </p15:guide>
        <p15:guide id="2" orient="horz" pos="278">
          <p15:clr>
            <a:srgbClr val="5ACBF0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228">
          <p15:clr>
            <a:srgbClr val="F26B43"/>
          </p15:clr>
        </p15:guide>
        <p15:guide id="6" orient="horz" pos="4091">
          <p15:clr>
            <a:srgbClr val="F26B43"/>
          </p15:clr>
        </p15:guide>
        <p15:guide id="7" pos="288">
          <p15:clr>
            <a:srgbClr val="5ACBF0"/>
          </p15:clr>
        </p15:guide>
        <p15:guide id="8" pos="7392">
          <p15:clr>
            <a:srgbClr val="5ACBF0"/>
          </p15:clr>
        </p15:guide>
        <p15:guide id="9" orient="horz" pos="3744">
          <p15:clr>
            <a:srgbClr val="F26B43"/>
          </p15:clr>
        </p15:guide>
        <p15:guide id="10" pos="672">
          <p15:clr>
            <a:srgbClr val="FDE53C"/>
          </p15:clr>
        </p15:guide>
        <p15:guide id="11" pos="1139">
          <p15:clr>
            <a:srgbClr val="FDE53C"/>
          </p15:clr>
        </p15:guide>
        <p15:guide id="12" pos="1590">
          <p15:clr>
            <a:srgbClr val="FDE53C"/>
          </p15:clr>
        </p15:guide>
        <p15:guide id="13" pos="2040">
          <p15:clr>
            <a:srgbClr val="9FCC3B"/>
          </p15:clr>
        </p15:guide>
        <p15:guide id="14" pos="2490">
          <p15:clr>
            <a:srgbClr val="FDE53C"/>
          </p15:clr>
        </p15:guide>
        <p15:guide id="15" pos="2939">
          <p15:clr>
            <a:srgbClr val="FDE53C"/>
          </p15:clr>
        </p15:guide>
        <p15:guide id="16" pos="3391">
          <p15:clr>
            <a:srgbClr val="FDE53C"/>
          </p15:clr>
        </p15:guide>
        <p15:guide id="17" pos="3840">
          <p15:clr>
            <a:srgbClr val="5ACBF0"/>
          </p15:clr>
        </p15:guide>
        <p15:guide id="18" pos="4290">
          <p15:clr>
            <a:srgbClr val="FDE53C"/>
          </p15:clr>
        </p15:guide>
        <p15:guide id="19" pos="4740">
          <p15:clr>
            <a:srgbClr val="FDE53C"/>
          </p15:clr>
        </p15:guide>
        <p15:guide id="20" pos="5190">
          <p15:clr>
            <a:srgbClr val="FDE53C"/>
          </p15:clr>
        </p15:guide>
        <p15:guide id="21" pos="5639">
          <p15:clr>
            <a:srgbClr val="9FCC3B"/>
          </p15:clr>
        </p15:guide>
        <p15:guide id="22" pos="6089">
          <p15:clr>
            <a:srgbClr val="FDE53C"/>
          </p15:clr>
        </p15:guide>
        <p15:guide id="23" pos="6539">
          <p15:clr>
            <a:srgbClr val="FDE53C"/>
          </p15:clr>
        </p15:guide>
        <p15:guide id="24" pos="6992">
          <p15:clr>
            <a:srgbClr val="FDE53C"/>
          </p15:clr>
        </p15:guide>
        <p15:guide id="25" orient="horz" pos="100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g"/><Relationship Id="rId4" Type="http://schemas.openxmlformats.org/officeDocument/2006/relationships/image" Target="../media/image12.png"/><Relationship Id="rId5" Type="http://schemas.openxmlformats.org/officeDocument/2006/relationships/image" Target="../media/image37.png"/><Relationship Id="rId6" Type="http://schemas.openxmlformats.org/officeDocument/2006/relationships/image" Target="../media/image8.png"/><Relationship Id="rId7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9.png"/><Relationship Id="rId8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github.com/ut-cvdg/paper-breakdown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35.jpg"/><Relationship Id="rId6" Type="http://schemas.openxmlformats.org/officeDocument/2006/relationships/image" Target="../media/image48.png"/><Relationship Id="rId7" Type="http://schemas.openxmlformats.org/officeDocument/2006/relationships/image" Target="../media/image51.png"/><Relationship Id="rId8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480" name="Google Shape;48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4875" y="4710425"/>
            <a:ext cx="1853826" cy="1853851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1"/>
          <p:cNvSpPr txBox="1"/>
          <p:nvPr/>
        </p:nvSpPr>
        <p:spPr>
          <a:xfrm>
            <a:off x="9616938" y="4237025"/>
            <a:ext cx="24297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Follow us on social media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1"/>
          <p:cNvSpPr txBox="1"/>
          <p:nvPr/>
        </p:nvSpPr>
        <p:spPr>
          <a:xfrm>
            <a:off x="1252650" y="963025"/>
            <a:ext cx="9686700" cy="16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CA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UofT Computer Vision Club</a:t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"/>
          <p:cNvSpPr txBox="1"/>
          <p:nvPr/>
        </p:nvSpPr>
        <p:spPr>
          <a:xfrm>
            <a:off x="3505050" y="2263350"/>
            <a:ext cx="51819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CA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Paper Breakdown Series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"/>
          <p:cNvSpPr txBox="1"/>
          <p:nvPr/>
        </p:nvSpPr>
        <p:spPr>
          <a:xfrm>
            <a:off x="2502150" y="3145450"/>
            <a:ext cx="71877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CA" sz="3000" u="sng">
                <a:solidFill>
                  <a:schemeClr val="dk1"/>
                </a:solidFill>
              </a:rPr>
              <a:t>PointNet: Deep Learning on Point Sets for 3D Classification and Segmentation</a:t>
            </a:r>
            <a:endParaRPr b="0" i="0" sz="30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"/>
          <p:cNvSpPr txBox="1"/>
          <p:nvPr/>
        </p:nvSpPr>
        <p:spPr>
          <a:xfrm>
            <a:off x="5139000" y="5470200"/>
            <a:ext cx="45273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github.com/ut-cvdg/paper-breakdown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1"/>
          <p:cNvPicPr preferRelativeResize="0"/>
          <p:nvPr/>
        </p:nvPicPr>
        <p:blipFill rotWithShape="1">
          <a:blip r:embed="rId4">
            <a:alphaModFix/>
          </a:blip>
          <a:srcRect b="11141" l="11513" r="11009" t="11381"/>
          <a:stretch/>
        </p:blipFill>
        <p:spPr>
          <a:xfrm>
            <a:off x="3930237" y="5157500"/>
            <a:ext cx="959700" cy="9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1588" y="4392675"/>
            <a:ext cx="1316977" cy="74079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"/>
          <p:cNvSpPr txBox="1"/>
          <p:nvPr/>
        </p:nvSpPr>
        <p:spPr>
          <a:xfrm>
            <a:off x="5209388" y="4526375"/>
            <a:ext cx="26712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youtube.com/@uoftcv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77139" y="0"/>
            <a:ext cx="1637723" cy="163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85350" y="76198"/>
            <a:ext cx="1430442" cy="11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2d46635171_1_74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What properties should our learned function have?</a:t>
            </a:r>
            <a:endParaRPr/>
          </a:p>
        </p:txBody>
      </p:sp>
      <p:sp>
        <p:nvSpPr>
          <p:cNvPr id="568" name="Google Shape;568;g32d46635171_1_74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569" name="Google Shape;569;g32d46635171_1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725" y="1362475"/>
            <a:ext cx="6832551" cy="41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2d46635171_1_81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Hint</a:t>
            </a:r>
            <a:endParaRPr/>
          </a:p>
        </p:txBody>
      </p:sp>
      <p:sp>
        <p:nvSpPr>
          <p:cNvPr id="576" name="Google Shape;576;g32d46635171_1_81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577" name="Google Shape;577;g32d46635171_1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3712">
            <a:off x="2679725" y="1362475"/>
            <a:ext cx="6832552" cy="413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2d46635171_1_88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Do actions change semantics?</a:t>
            </a:r>
            <a:endParaRPr/>
          </a:p>
        </p:txBody>
      </p:sp>
      <p:sp>
        <p:nvSpPr>
          <p:cNvPr id="584" name="Google Shape;584;g32d46635171_1_88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585" name="Google Shape;585;g32d46635171_1_88"/>
          <p:cNvSpPr/>
          <p:nvPr/>
        </p:nvSpPr>
        <p:spPr>
          <a:xfrm>
            <a:off x="3216925" y="1637700"/>
            <a:ext cx="1861500" cy="3582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2d46635171_1_97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Do actions change semantics?</a:t>
            </a:r>
            <a:endParaRPr/>
          </a:p>
        </p:txBody>
      </p:sp>
      <p:sp>
        <p:nvSpPr>
          <p:cNvPr id="592" name="Google Shape;592;g32d46635171_1_97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593" name="Google Shape;593;g32d46635171_1_97"/>
          <p:cNvSpPr/>
          <p:nvPr/>
        </p:nvSpPr>
        <p:spPr>
          <a:xfrm>
            <a:off x="3216925" y="1637700"/>
            <a:ext cx="1861500" cy="3582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32d46635171_1_97"/>
          <p:cNvSpPr/>
          <p:nvPr/>
        </p:nvSpPr>
        <p:spPr>
          <a:xfrm rot="10800000">
            <a:off x="5688025" y="1637700"/>
            <a:ext cx="1861500" cy="3582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2d46635171_1_113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Potential </a:t>
            </a:r>
            <a:r>
              <a:rPr lang="en-CA"/>
              <a:t>Desirable</a:t>
            </a:r>
            <a:r>
              <a:rPr lang="en-CA"/>
              <a:t> Symmetries</a:t>
            </a:r>
            <a:endParaRPr/>
          </a:p>
        </p:txBody>
      </p:sp>
      <p:sp>
        <p:nvSpPr>
          <p:cNvPr id="601" name="Google Shape;601;g32d46635171_1_113"/>
          <p:cNvSpPr txBox="1"/>
          <p:nvPr>
            <p:ph idx="1" type="body"/>
          </p:nvPr>
        </p:nvSpPr>
        <p:spPr>
          <a:xfrm>
            <a:off x="381000" y="1592250"/>
            <a:ext cx="67668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SO(3) (rotations)</a:t>
            </a:r>
            <a:endParaRPr sz="2500"/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T(3) (translations)</a:t>
            </a:r>
            <a:endParaRPr sz="2500"/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O(3) (rotations + reflections)</a:t>
            </a:r>
            <a:endParaRPr sz="2500"/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Scale invariance</a:t>
            </a:r>
            <a:endParaRPr sz="2500"/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Permutation invariance</a:t>
            </a:r>
            <a:endParaRPr sz="2500"/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etc.</a:t>
            </a:r>
            <a:endParaRPr sz="2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/>
              <a:t>Some invariance to noise would also be nice — more on this later</a:t>
            </a:r>
            <a:endParaRPr sz="2500"/>
          </a:p>
        </p:txBody>
      </p:sp>
      <p:sp>
        <p:nvSpPr>
          <p:cNvPr id="602" name="Google Shape;602;g32d46635171_1_113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603" name="Google Shape;603;g32d46635171_1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525" y="1799475"/>
            <a:ext cx="2939349" cy="18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32d46635171_1_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4820" y="1518825"/>
            <a:ext cx="1984726" cy="295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2d46635171_1_120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Point Representations</a:t>
            </a:r>
            <a:endParaRPr/>
          </a:p>
        </p:txBody>
      </p:sp>
      <p:sp>
        <p:nvSpPr>
          <p:cNvPr id="611" name="Google Shape;611;g32d46635171_1_120"/>
          <p:cNvSpPr txBox="1"/>
          <p:nvPr>
            <p:ph idx="1" type="body"/>
          </p:nvPr>
        </p:nvSpPr>
        <p:spPr>
          <a:xfrm>
            <a:off x="381000" y="1592250"/>
            <a:ext cx="10608900" cy="1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/>
              <a:t>“In the basic setting each point is represented by just its three coordinates (x, y, z). Additional dimensions may be added by computing normals and other local or global features”</a:t>
            </a:r>
            <a:endParaRPr sz="2500"/>
          </a:p>
        </p:txBody>
      </p:sp>
      <p:sp>
        <p:nvSpPr>
          <p:cNvPr id="612" name="Google Shape;612;g32d46635171_1_120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613" name="Google Shape;613;g32d46635171_1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50" y="3208175"/>
            <a:ext cx="4852800" cy="19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32d46635171_1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5050" y="3023775"/>
            <a:ext cx="3790301" cy="22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2d46635171_1_132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“</a:t>
            </a:r>
            <a:r>
              <a:rPr lang="en-CA"/>
              <a:t>Key to our approach is the use of a single symmetric function, max pooling.”</a:t>
            </a:r>
            <a:endParaRPr/>
          </a:p>
        </p:txBody>
      </p:sp>
      <p:sp>
        <p:nvSpPr>
          <p:cNvPr id="621" name="Google Shape;621;g32d46635171_1_132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622" name="Google Shape;622;g32d46635171_1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588" y="2802050"/>
            <a:ext cx="6114825" cy="25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32d46635171_1_132"/>
          <p:cNvSpPr txBox="1"/>
          <p:nvPr>
            <p:ph idx="1" type="body"/>
          </p:nvPr>
        </p:nvSpPr>
        <p:spPr>
          <a:xfrm>
            <a:off x="381000" y="1592250"/>
            <a:ext cx="10608900" cy="1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/>
              <a:t>“We show that our network can approximate any set function that is continuous.” — do these two statements contradict each other?</a:t>
            </a:r>
            <a:endParaRPr sz="2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2d46635171_1_147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Problem statement</a:t>
            </a:r>
            <a:endParaRPr/>
          </a:p>
        </p:txBody>
      </p:sp>
      <p:sp>
        <p:nvSpPr>
          <p:cNvPr id="630" name="Google Shape;630;g32d46635171_1_147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631" name="Google Shape;631;g32d46635171_1_147"/>
          <p:cNvSpPr txBox="1"/>
          <p:nvPr>
            <p:ph idx="1" type="body"/>
          </p:nvPr>
        </p:nvSpPr>
        <p:spPr>
          <a:xfrm>
            <a:off x="381000" y="1592250"/>
            <a:ext cx="10608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/>
              <a:t>“</a:t>
            </a:r>
            <a:r>
              <a:rPr lang="en-CA" sz="2500"/>
              <a:t>For the object classification task, the input point cloud is either directly sampled from a shape or pre-segmented from a scene point cloud. Our proposed deep network outputs k scores for all the k candidate classes. For semantic segmentation, the input can be a single object for part region segmentation, or a sub-volume from a 3D scene for object region segmentation. Our model will output n × m scores for each of the n points and each of the m semantic sub-categories.”</a:t>
            </a:r>
            <a:endParaRPr sz="2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2d46635171_1_156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</a:t>
            </a:r>
            <a:endParaRPr/>
          </a:p>
        </p:txBody>
      </p:sp>
      <p:sp>
        <p:nvSpPr>
          <p:cNvPr id="638" name="Google Shape;638;g32d46635171_1_156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639" name="Google Shape;639;g32d46635171_1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475" y="1138238"/>
            <a:ext cx="10210800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2d46635171_1_164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</a:t>
            </a:r>
            <a:endParaRPr/>
          </a:p>
        </p:txBody>
      </p:sp>
      <p:sp>
        <p:nvSpPr>
          <p:cNvPr id="646" name="Google Shape;646;g32d46635171_1_164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647" name="Google Shape;647;g32d46635171_1_164"/>
          <p:cNvSpPr txBox="1"/>
          <p:nvPr>
            <p:ph idx="1" type="body"/>
          </p:nvPr>
        </p:nvSpPr>
        <p:spPr>
          <a:xfrm>
            <a:off x="381000" y="1214675"/>
            <a:ext cx="10608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/>
              <a:t>“Our network has three key modules: the max pooling layer as a symmetric function to aggregate information from all the points, a local and global information combination structure, and two joint alignment networks that align both input points and point features.”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497" name="Google Shape;497;p2"/>
          <p:cNvSpPr txBox="1"/>
          <p:nvPr/>
        </p:nvSpPr>
        <p:spPr>
          <a:xfrm>
            <a:off x="457200" y="441325"/>
            <a:ext cx="4465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CA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UofT CV is sponsored by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2"/>
          <p:cNvPicPr preferRelativeResize="0"/>
          <p:nvPr/>
        </p:nvPicPr>
        <p:blipFill rotWithShape="1">
          <a:blip r:embed="rId3">
            <a:alphaModFix/>
          </a:blip>
          <a:srcRect b="18783" l="7593" r="7183" t="17446"/>
          <a:stretch/>
        </p:blipFill>
        <p:spPr>
          <a:xfrm>
            <a:off x="4948475" y="144438"/>
            <a:ext cx="2647099" cy="990362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"/>
          <p:cNvSpPr txBox="1"/>
          <p:nvPr/>
        </p:nvSpPr>
        <p:spPr>
          <a:xfrm>
            <a:off x="457200" y="1590675"/>
            <a:ext cx="5668200" cy="1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C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 up for the GitHub Student Developer Pack: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C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https://education.github.com/benefits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8887" y="2601175"/>
            <a:ext cx="2881823" cy="288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8550" y="1134800"/>
            <a:ext cx="4089850" cy="471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"/>
          <p:cNvPicPr preferRelativeResize="0"/>
          <p:nvPr/>
        </p:nvPicPr>
        <p:blipFill rotWithShape="1">
          <a:blip r:embed="rId6">
            <a:alphaModFix/>
          </a:blip>
          <a:srcRect b="0" l="0" r="60421" t="0"/>
          <a:stretch/>
        </p:blipFill>
        <p:spPr>
          <a:xfrm>
            <a:off x="4944076" y="4098900"/>
            <a:ext cx="1355996" cy="9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20266" y="5129700"/>
            <a:ext cx="1100125" cy="11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41688" y="2601175"/>
            <a:ext cx="1457274" cy="14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2d46635171_1_181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Permutation Invariance</a:t>
            </a:r>
            <a:endParaRPr/>
          </a:p>
        </p:txBody>
      </p:sp>
      <p:sp>
        <p:nvSpPr>
          <p:cNvPr id="654" name="Google Shape;654;g32d46635171_1_181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655" name="Google Shape;655;g32d46635171_1_181"/>
          <p:cNvSpPr txBox="1"/>
          <p:nvPr>
            <p:ph idx="1" type="body"/>
          </p:nvPr>
        </p:nvSpPr>
        <p:spPr>
          <a:xfrm>
            <a:off x="381000" y="1214675"/>
            <a:ext cx="10608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/>
              <a:t>Options proposed in the paper: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Sorting input into a canonical order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Train on multiple permutations of the same point cloud or pipeline with another model that learns this invariance implicitly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Use a symmetric function to aggregate n input vectors into a single vector invariance to input permutations</a:t>
            </a:r>
            <a:endParaRPr sz="2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2d46635171_1_197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Permutation Invariance</a:t>
            </a:r>
            <a:endParaRPr/>
          </a:p>
        </p:txBody>
      </p:sp>
      <p:sp>
        <p:nvSpPr>
          <p:cNvPr id="662" name="Google Shape;662;g32d46635171_1_197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663" name="Google Shape;663;g32d46635171_1_197"/>
          <p:cNvSpPr txBox="1"/>
          <p:nvPr>
            <p:ph idx="1" type="body"/>
          </p:nvPr>
        </p:nvSpPr>
        <p:spPr>
          <a:xfrm>
            <a:off x="381000" y="1214675"/>
            <a:ext cx="10608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/>
              <a:t>Options proposed in the paper: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Sorting input into a canonical order</a:t>
            </a:r>
            <a:endParaRPr sz="25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⚬"/>
            </a:pPr>
            <a:r>
              <a:rPr lang="en-CA" sz="2500"/>
              <a:t>Complicates point perturbation stability in high-dimensional spaces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Train on multiple permutations of the same point cloud or pipeline with another model that learns this invariance implicitly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Use a symmetric function to aggregate n input vectors into a single vector invariance to input permutations</a:t>
            </a:r>
            <a:endParaRPr sz="2500"/>
          </a:p>
        </p:txBody>
      </p:sp>
      <p:pic>
        <p:nvPicPr>
          <p:cNvPr id="664" name="Google Shape;664;g32d46635171_1_197"/>
          <p:cNvPicPr preferRelativeResize="0"/>
          <p:nvPr/>
        </p:nvPicPr>
        <p:blipFill rotWithShape="1">
          <a:blip r:embed="rId3">
            <a:alphaModFix/>
          </a:blip>
          <a:srcRect b="52548" l="6555" r="36486" t="4832"/>
          <a:stretch/>
        </p:blipFill>
        <p:spPr>
          <a:xfrm>
            <a:off x="7223075" y="404625"/>
            <a:ext cx="3195050" cy="16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2d46635171_1_205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Permutation Invariance</a:t>
            </a:r>
            <a:endParaRPr/>
          </a:p>
        </p:txBody>
      </p:sp>
      <p:sp>
        <p:nvSpPr>
          <p:cNvPr id="671" name="Google Shape;671;g32d46635171_1_205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672" name="Google Shape;672;g32d46635171_1_205"/>
          <p:cNvSpPr txBox="1"/>
          <p:nvPr>
            <p:ph idx="1" type="body"/>
          </p:nvPr>
        </p:nvSpPr>
        <p:spPr>
          <a:xfrm>
            <a:off x="381000" y="1214675"/>
            <a:ext cx="10608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/>
              <a:t>Options proposed in the paper: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Sorting input into a canonical order</a:t>
            </a:r>
            <a:endParaRPr sz="25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⚬"/>
            </a:pPr>
            <a:r>
              <a:rPr lang="en-CA" sz="2500"/>
              <a:t>Complicates point perturbation stability in high-dimensional spaces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Train on multiple permutations of the same point cloud or pipeline with another model that learns this invariance implicitly</a:t>
            </a:r>
            <a:endParaRPr sz="25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⚬"/>
            </a:pPr>
            <a:r>
              <a:rPr lang="en-CA" sz="2500"/>
              <a:t>Blows up with sequence length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Use a symmetric function to aggregate n input vectors into a single vector invariance to input permutations</a:t>
            </a:r>
            <a:endParaRPr sz="2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2d46635171_1_213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Permutation Invariance</a:t>
            </a:r>
            <a:endParaRPr/>
          </a:p>
        </p:txBody>
      </p:sp>
      <p:sp>
        <p:nvSpPr>
          <p:cNvPr id="679" name="Google Shape;679;g32d46635171_1_213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680" name="Google Shape;680;g32d46635171_1_213"/>
          <p:cNvSpPr txBox="1"/>
          <p:nvPr>
            <p:ph idx="1" type="body"/>
          </p:nvPr>
        </p:nvSpPr>
        <p:spPr>
          <a:xfrm>
            <a:off x="381000" y="1214675"/>
            <a:ext cx="10608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/>
              <a:t>Options proposed in the paper: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Sorting input into a canonical order</a:t>
            </a:r>
            <a:endParaRPr sz="25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⚬"/>
            </a:pPr>
            <a:r>
              <a:rPr lang="en-CA" sz="2500"/>
              <a:t>Complicates point perturbation stability in high-dimensional spaces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Train on multiple permutations of the same point cloud or pipeline with another model that learns this invariance implicitly</a:t>
            </a:r>
            <a:endParaRPr sz="25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⚬"/>
            </a:pPr>
            <a:r>
              <a:rPr lang="en-CA" sz="2500"/>
              <a:t>Blows up with sequence length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Use a symmetric function to aggregate n input vectors into a single vector invariance to input permutations</a:t>
            </a:r>
            <a:endParaRPr sz="25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⚬"/>
            </a:pPr>
            <a:r>
              <a:rPr lang="en-CA" sz="2500"/>
              <a:t>Approach taken in the paper</a:t>
            </a:r>
            <a:endParaRPr sz="25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⚬"/>
            </a:pPr>
            <a:r>
              <a:rPr lang="en-CA" sz="2500"/>
              <a:t>How much information do we lose upon aggregation?</a:t>
            </a:r>
            <a:endParaRPr sz="2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2d46635171_1_220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</a:t>
            </a:r>
            <a:endParaRPr/>
          </a:p>
        </p:txBody>
      </p:sp>
      <p:sp>
        <p:nvSpPr>
          <p:cNvPr id="687" name="Google Shape;687;g32d46635171_1_220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688" name="Google Shape;688;g32d46635171_1_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861" y="1390548"/>
            <a:ext cx="5280274" cy="39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2d46635171_1_228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</a:t>
            </a:r>
            <a:endParaRPr/>
          </a:p>
        </p:txBody>
      </p:sp>
      <p:sp>
        <p:nvSpPr>
          <p:cNvPr id="695" name="Google Shape;695;g32d46635171_1_228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696" name="Google Shape;696;g32d46635171_1_228"/>
          <p:cNvPicPr preferRelativeResize="0"/>
          <p:nvPr/>
        </p:nvPicPr>
        <p:blipFill rotWithShape="1">
          <a:blip r:embed="rId3">
            <a:alphaModFix/>
          </a:blip>
          <a:srcRect b="22009" l="3579" r="3458" t="0"/>
          <a:stretch/>
        </p:blipFill>
        <p:spPr>
          <a:xfrm>
            <a:off x="658575" y="901175"/>
            <a:ext cx="10874850" cy="39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g32d46635171_1_228"/>
          <p:cNvSpPr/>
          <p:nvPr/>
        </p:nvSpPr>
        <p:spPr>
          <a:xfrm>
            <a:off x="930800" y="1290825"/>
            <a:ext cx="2116500" cy="3073200"/>
          </a:xfrm>
          <a:prstGeom prst="roundRect">
            <a:avLst>
              <a:gd fmla="val 12032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8" name="Google Shape;698;g32d46635171_1_228"/>
          <p:cNvSpPr txBox="1"/>
          <p:nvPr/>
        </p:nvSpPr>
        <p:spPr>
          <a:xfrm>
            <a:off x="693800" y="4469525"/>
            <a:ext cx="259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0000"/>
                </a:solidFill>
              </a:rPr>
              <a:t>Apply an affine transformation given by output from a “T-Net”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2d46635171_1_238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</a:t>
            </a:r>
            <a:endParaRPr/>
          </a:p>
        </p:txBody>
      </p:sp>
      <p:sp>
        <p:nvSpPr>
          <p:cNvPr id="705" name="Google Shape;705;g32d46635171_1_238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706" name="Google Shape;706;g32d46635171_1_238"/>
          <p:cNvPicPr preferRelativeResize="0"/>
          <p:nvPr/>
        </p:nvPicPr>
        <p:blipFill rotWithShape="1">
          <a:blip r:embed="rId3">
            <a:alphaModFix/>
          </a:blip>
          <a:srcRect b="22009" l="3579" r="3458" t="0"/>
          <a:stretch/>
        </p:blipFill>
        <p:spPr>
          <a:xfrm>
            <a:off x="658575" y="901175"/>
            <a:ext cx="10874850" cy="39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g32d46635171_1_238"/>
          <p:cNvSpPr/>
          <p:nvPr/>
        </p:nvSpPr>
        <p:spPr>
          <a:xfrm>
            <a:off x="2516275" y="1290825"/>
            <a:ext cx="2175600" cy="1563000"/>
          </a:xfrm>
          <a:prstGeom prst="roundRect">
            <a:avLst>
              <a:gd fmla="val 12032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8" name="Google Shape;708;g32d46635171_1_238"/>
          <p:cNvSpPr txBox="1"/>
          <p:nvPr/>
        </p:nvSpPr>
        <p:spPr>
          <a:xfrm>
            <a:off x="2640063" y="2818700"/>
            <a:ext cx="25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0000"/>
                </a:solidFill>
              </a:rPr>
              <a:t>Apply a MLP pointwise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2d46635171_1_247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</a:t>
            </a:r>
            <a:endParaRPr/>
          </a:p>
        </p:txBody>
      </p:sp>
      <p:sp>
        <p:nvSpPr>
          <p:cNvPr id="715" name="Google Shape;715;g32d46635171_1_247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716" name="Google Shape;716;g32d46635171_1_247"/>
          <p:cNvPicPr preferRelativeResize="0"/>
          <p:nvPr/>
        </p:nvPicPr>
        <p:blipFill rotWithShape="1">
          <a:blip r:embed="rId3">
            <a:alphaModFix/>
          </a:blip>
          <a:srcRect b="22009" l="3579" r="3458" t="0"/>
          <a:stretch/>
        </p:blipFill>
        <p:spPr>
          <a:xfrm>
            <a:off x="658575" y="901175"/>
            <a:ext cx="10874850" cy="39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g32d46635171_1_247"/>
          <p:cNvSpPr/>
          <p:nvPr/>
        </p:nvSpPr>
        <p:spPr>
          <a:xfrm>
            <a:off x="3916350" y="1282032"/>
            <a:ext cx="2370900" cy="1563000"/>
          </a:xfrm>
          <a:prstGeom prst="roundRect">
            <a:avLst>
              <a:gd fmla="val 12032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8" name="Google Shape;718;g32d46635171_1_247"/>
          <p:cNvSpPr txBox="1"/>
          <p:nvPr/>
        </p:nvSpPr>
        <p:spPr>
          <a:xfrm>
            <a:off x="3273624" y="4516050"/>
            <a:ext cx="232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0000"/>
                </a:solidFill>
              </a:rPr>
              <a:t>Apply another an affine transformation given by output from a “T-Net”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19" name="Google Shape;719;g32d46635171_1_247"/>
          <p:cNvSpPr/>
          <p:nvPr/>
        </p:nvSpPr>
        <p:spPr>
          <a:xfrm>
            <a:off x="3362555" y="3058130"/>
            <a:ext cx="1914900" cy="1341300"/>
          </a:xfrm>
          <a:prstGeom prst="roundRect">
            <a:avLst>
              <a:gd fmla="val 12032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2d46635171_1_257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Classification</a:t>
            </a:r>
            <a:endParaRPr/>
          </a:p>
        </p:txBody>
      </p:sp>
      <p:sp>
        <p:nvSpPr>
          <p:cNvPr id="726" name="Google Shape;726;g32d46635171_1_257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727" name="Google Shape;727;g32d46635171_1_257"/>
          <p:cNvPicPr preferRelativeResize="0"/>
          <p:nvPr/>
        </p:nvPicPr>
        <p:blipFill rotWithShape="1">
          <a:blip r:embed="rId3">
            <a:alphaModFix/>
          </a:blip>
          <a:srcRect b="22009" l="3579" r="3458" t="0"/>
          <a:stretch/>
        </p:blipFill>
        <p:spPr>
          <a:xfrm>
            <a:off x="658575" y="901175"/>
            <a:ext cx="10874850" cy="39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g32d46635171_1_257"/>
          <p:cNvSpPr/>
          <p:nvPr/>
        </p:nvSpPr>
        <p:spPr>
          <a:xfrm>
            <a:off x="5374000" y="2915300"/>
            <a:ext cx="6076500" cy="1943100"/>
          </a:xfrm>
          <a:prstGeom prst="rect">
            <a:avLst/>
          </a:prstGeom>
          <a:solidFill>
            <a:schemeClr val="lt1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32d46635171_1_257"/>
          <p:cNvSpPr txBox="1"/>
          <p:nvPr/>
        </p:nvSpPr>
        <p:spPr>
          <a:xfrm>
            <a:off x="5979499" y="2915300"/>
            <a:ext cx="23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0000"/>
                </a:solidFill>
              </a:rPr>
              <a:t>Apply an MLP pointwise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30" name="Google Shape;730;g32d46635171_1_257"/>
          <p:cNvSpPr/>
          <p:nvPr/>
        </p:nvSpPr>
        <p:spPr>
          <a:xfrm>
            <a:off x="5540831" y="1290800"/>
            <a:ext cx="2976900" cy="1563000"/>
          </a:xfrm>
          <a:prstGeom prst="roundRect">
            <a:avLst>
              <a:gd fmla="val 12032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2d46635171_1_271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Classification</a:t>
            </a:r>
            <a:endParaRPr/>
          </a:p>
        </p:txBody>
      </p:sp>
      <p:sp>
        <p:nvSpPr>
          <p:cNvPr id="737" name="Google Shape;737;g32d46635171_1_271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738" name="Google Shape;738;g32d46635171_1_271"/>
          <p:cNvPicPr preferRelativeResize="0"/>
          <p:nvPr/>
        </p:nvPicPr>
        <p:blipFill rotWithShape="1">
          <a:blip r:embed="rId3">
            <a:alphaModFix/>
          </a:blip>
          <a:srcRect b="22009" l="3579" r="3458" t="0"/>
          <a:stretch/>
        </p:blipFill>
        <p:spPr>
          <a:xfrm>
            <a:off x="658575" y="901175"/>
            <a:ext cx="10874850" cy="39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g32d46635171_1_271"/>
          <p:cNvSpPr/>
          <p:nvPr/>
        </p:nvSpPr>
        <p:spPr>
          <a:xfrm>
            <a:off x="5374000" y="2915300"/>
            <a:ext cx="6076500" cy="1943100"/>
          </a:xfrm>
          <a:prstGeom prst="rect">
            <a:avLst/>
          </a:prstGeom>
          <a:solidFill>
            <a:schemeClr val="lt1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32d46635171_1_271"/>
          <p:cNvSpPr txBox="1"/>
          <p:nvPr/>
        </p:nvSpPr>
        <p:spPr>
          <a:xfrm>
            <a:off x="7449249" y="3126150"/>
            <a:ext cx="23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0000"/>
                </a:solidFill>
              </a:rPr>
              <a:t>Representation up to here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41" name="Google Shape;741;g32d46635171_1_271"/>
          <p:cNvSpPr/>
          <p:nvPr/>
        </p:nvSpPr>
        <p:spPr>
          <a:xfrm>
            <a:off x="8473711" y="992250"/>
            <a:ext cx="26400" cy="2133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32d46635171_1_271"/>
          <p:cNvSpPr txBox="1"/>
          <p:nvPr/>
        </p:nvSpPr>
        <p:spPr>
          <a:xfrm>
            <a:off x="6190650" y="3617800"/>
            <a:ext cx="50139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affine dependent on input -&gt; fixed pointwise MLP -&gt; affine dependent on input -&gt; fixed Pointwise MLP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About the Club</a:t>
            </a:r>
            <a:endParaRPr/>
          </a:p>
        </p:txBody>
      </p:sp>
      <p:sp>
        <p:nvSpPr>
          <p:cNvPr id="511" name="Google Shape;511;p3"/>
          <p:cNvSpPr txBox="1"/>
          <p:nvPr>
            <p:ph idx="1" type="body"/>
          </p:nvPr>
        </p:nvSpPr>
        <p:spPr>
          <a:xfrm>
            <a:off x="381000" y="1592250"/>
            <a:ext cx="106089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We are a student club for Computer Vision and Machine Learning affiliated with the University of Toronto.</a:t>
            </a:r>
            <a:endParaRPr sz="2500"/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We run:</a:t>
            </a:r>
            <a:endParaRPr sz="2500"/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⚬"/>
            </a:pPr>
            <a:r>
              <a:rPr lang="en-CA" sz="2500"/>
              <a:t>paper “discussions” for paper in the past 1 week</a:t>
            </a:r>
            <a:endParaRPr sz="2500"/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⚬"/>
            </a:pPr>
            <a:r>
              <a:rPr lang="en-CA" sz="2500"/>
              <a:t>conference-style research orals for pre-prints</a:t>
            </a:r>
            <a:endParaRPr sz="2500"/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⚬"/>
            </a:pPr>
            <a:r>
              <a:rPr lang="en-CA" sz="2500"/>
              <a:t>Now, paper breakdown series</a:t>
            </a:r>
            <a:endParaRPr sz="2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sz="2500"/>
              <a:t>If you want to help run our club, talk to any of us or drop an email contact@cvdg.tech.</a:t>
            </a:r>
            <a:endParaRPr sz="1900"/>
          </a:p>
        </p:txBody>
      </p:sp>
      <p:sp>
        <p:nvSpPr>
          <p:cNvPr id="512" name="Google Shape;512;p3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2d46635171_1_283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Classification</a:t>
            </a:r>
            <a:endParaRPr/>
          </a:p>
        </p:txBody>
      </p:sp>
      <p:sp>
        <p:nvSpPr>
          <p:cNvPr id="749" name="Google Shape;749;g32d46635171_1_283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750" name="Google Shape;750;g32d46635171_1_283"/>
          <p:cNvPicPr preferRelativeResize="0"/>
          <p:nvPr/>
        </p:nvPicPr>
        <p:blipFill rotWithShape="1">
          <a:blip r:embed="rId3">
            <a:alphaModFix/>
          </a:blip>
          <a:srcRect b="22009" l="3579" r="3458" t="0"/>
          <a:stretch/>
        </p:blipFill>
        <p:spPr>
          <a:xfrm>
            <a:off x="658575" y="901175"/>
            <a:ext cx="10874850" cy="39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g32d46635171_1_283"/>
          <p:cNvSpPr/>
          <p:nvPr/>
        </p:nvSpPr>
        <p:spPr>
          <a:xfrm>
            <a:off x="5374000" y="2915300"/>
            <a:ext cx="6076500" cy="1943100"/>
          </a:xfrm>
          <a:prstGeom prst="rect">
            <a:avLst/>
          </a:prstGeom>
          <a:solidFill>
            <a:schemeClr val="lt1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32d46635171_1_283"/>
          <p:cNvSpPr txBox="1"/>
          <p:nvPr/>
        </p:nvSpPr>
        <p:spPr>
          <a:xfrm>
            <a:off x="8239124" y="2845000"/>
            <a:ext cx="23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0000"/>
                </a:solidFill>
              </a:rPr>
              <a:t>Symmetric aggregation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53" name="Google Shape;753;g32d46635171_1_283"/>
          <p:cNvSpPr/>
          <p:nvPr/>
        </p:nvSpPr>
        <p:spPr>
          <a:xfrm>
            <a:off x="8499947" y="1282000"/>
            <a:ext cx="1492800" cy="1563000"/>
          </a:xfrm>
          <a:prstGeom prst="roundRect">
            <a:avLst>
              <a:gd fmla="val 12032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2d46635171_1_293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Classification</a:t>
            </a:r>
            <a:endParaRPr/>
          </a:p>
        </p:txBody>
      </p:sp>
      <p:sp>
        <p:nvSpPr>
          <p:cNvPr id="760" name="Google Shape;760;g32d46635171_1_293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761" name="Google Shape;761;g32d46635171_1_293"/>
          <p:cNvPicPr preferRelativeResize="0"/>
          <p:nvPr/>
        </p:nvPicPr>
        <p:blipFill rotWithShape="1">
          <a:blip r:embed="rId3">
            <a:alphaModFix/>
          </a:blip>
          <a:srcRect b="22009" l="3579" r="3458" t="0"/>
          <a:stretch/>
        </p:blipFill>
        <p:spPr>
          <a:xfrm>
            <a:off x="658575" y="901175"/>
            <a:ext cx="10874850" cy="39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g32d46635171_1_293"/>
          <p:cNvSpPr/>
          <p:nvPr/>
        </p:nvSpPr>
        <p:spPr>
          <a:xfrm>
            <a:off x="5374000" y="2915300"/>
            <a:ext cx="6076500" cy="1943100"/>
          </a:xfrm>
          <a:prstGeom prst="rect">
            <a:avLst/>
          </a:prstGeom>
          <a:solidFill>
            <a:schemeClr val="lt1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32d46635171_1_293"/>
          <p:cNvSpPr txBox="1"/>
          <p:nvPr/>
        </p:nvSpPr>
        <p:spPr>
          <a:xfrm>
            <a:off x="9746849" y="2880175"/>
            <a:ext cx="232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0000"/>
                </a:solidFill>
              </a:rPr>
              <a:t>k-dimensional classification output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64" name="Google Shape;764;g32d46635171_1_293"/>
          <p:cNvSpPr/>
          <p:nvPr/>
        </p:nvSpPr>
        <p:spPr>
          <a:xfrm>
            <a:off x="9773191" y="1282000"/>
            <a:ext cx="1492800" cy="1563000"/>
          </a:xfrm>
          <a:prstGeom prst="roundRect">
            <a:avLst>
              <a:gd fmla="val 21773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2d46635171_1_310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Classification</a:t>
            </a:r>
            <a:endParaRPr/>
          </a:p>
        </p:txBody>
      </p:sp>
      <p:sp>
        <p:nvSpPr>
          <p:cNvPr id="771" name="Google Shape;771;g32d46635171_1_310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772" name="Google Shape;772;g32d46635171_1_310"/>
          <p:cNvPicPr preferRelativeResize="0"/>
          <p:nvPr/>
        </p:nvPicPr>
        <p:blipFill rotWithShape="1">
          <a:blip r:embed="rId3">
            <a:alphaModFix/>
          </a:blip>
          <a:srcRect b="22009" l="3579" r="3458" t="0"/>
          <a:stretch/>
        </p:blipFill>
        <p:spPr>
          <a:xfrm>
            <a:off x="658575" y="901175"/>
            <a:ext cx="10874850" cy="39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g32d46635171_1_310"/>
          <p:cNvSpPr/>
          <p:nvPr/>
        </p:nvSpPr>
        <p:spPr>
          <a:xfrm>
            <a:off x="5374000" y="2915300"/>
            <a:ext cx="6076500" cy="1943100"/>
          </a:xfrm>
          <a:prstGeom prst="rect">
            <a:avLst/>
          </a:prstGeom>
          <a:solidFill>
            <a:schemeClr val="lt1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4" name="Google Shape;774;g32d46635171_1_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650" y="3225800"/>
            <a:ext cx="3960250" cy="29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2d46635171_1_321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Classification</a:t>
            </a:r>
            <a:endParaRPr/>
          </a:p>
        </p:txBody>
      </p:sp>
      <p:sp>
        <p:nvSpPr>
          <p:cNvPr id="781" name="Google Shape;781;g32d46635171_1_321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782" name="Google Shape;782;g32d46635171_1_321"/>
          <p:cNvPicPr preferRelativeResize="0"/>
          <p:nvPr/>
        </p:nvPicPr>
        <p:blipFill rotWithShape="1">
          <a:blip r:embed="rId3">
            <a:alphaModFix/>
          </a:blip>
          <a:srcRect b="22009" l="3579" r="3458" t="0"/>
          <a:stretch/>
        </p:blipFill>
        <p:spPr>
          <a:xfrm>
            <a:off x="658575" y="901175"/>
            <a:ext cx="10874850" cy="39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32d46635171_1_321"/>
          <p:cNvSpPr/>
          <p:nvPr/>
        </p:nvSpPr>
        <p:spPr>
          <a:xfrm>
            <a:off x="5374000" y="2915300"/>
            <a:ext cx="6076500" cy="1943100"/>
          </a:xfrm>
          <a:prstGeom prst="rect">
            <a:avLst/>
          </a:prstGeom>
          <a:solidFill>
            <a:schemeClr val="lt1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4" name="Google Shape;784;g32d46635171_1_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650" y="3225800"/>
            <a:ext cx="3960250" cy="29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g32d46635171_1_321"/>
          <p:cNvSpPr/>
          <p:nvPr/>
        </p:nvSpPr>
        <p:spPr>
          <a:xfrm>
            <a:off x="930700" y="1290775"/>
            <a:ext cx="7551900" cy="1563000"/>
          </a:xfrm>
          <a:prstGeom prst="roundRect">
            <a:avLst>
              <a:gd fmla="val 15300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6" name="Google Shape;786;g32d46635171_1_321"/>
          <p:cNvSpPr txBox="1"/>
          <p:nvPr/>
        </p:nvSpPr>
        <p:spPr>
          <a:xfrm>
            <a:off x="4346500" y="901175"/>
            <a:ext cx="10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0000"/>
                </a:solidFill>
              </a:rPr>
              <a:t>h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87" name="Google Shape;787;g32d46635171_1_321"/>
          <p:cNvSpPr txBox="1"/>
          <p:nvPr/>
        </p:nvSpPr>
        <p:spPr>
          <a:xfrm>
            <a:off x="9299500" y="901175"/>
            <a:ext cx="10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000FF"/>
                </a:solidFill>
              </a:rPr>
              <a:t>g</a:t>
            </a:r>
            <a:r>
              <a:rPr lang="en-CA">
                <a:solidFill>
                  <a:srgbClr val="0000FF"/>
                </a:solidFill>
              </a:rPr>
              <a:t>?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88" name="Google Shape;788;g32d46635171_1_321"/>
          <p:cNvSpPr/>
          <p:nvPr/>
        </p:nvSpPr>
        <p:spPr>
          <a:xfrm>
            <a:off x="8508826" y="1290775"/>
            <a:ext cx="2748600" cy="1563000"/>
          </a:xfrm>
          <a:prstGeom prst="roundRect">
            <a:avLst>
              <a:gd fmla="val 15300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2d46635171_1_334"/>
          <p:cNvSpPr txBox="1"/>
          <p:nvPr>
            <p:ph type="title"/>
          </p:nvPr>
        </p:nvSpPr>
        <p:spPr>
          <a:xfrm>
            <a:off x="381000" y="441325"/>
            <a:ext cx="63891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Classification</a:t>
            </a:r>
            <a:endParaRPr/>
          </a:p>
        </p:txBody>
      </p:sp>
      <p:sp>
        <p:nvSpPr>
          <p:cNvPr id="795" name="Google Shape;795;g32d46635171_1_334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796" name="Google Shape;796;g32d46635171_1_334"/>
          <p:cNvPicPr preferRelativeResize="0"/>
          <p:nvPr/>
        </p:nvPicPr>
        <p:blipFill rotWithShape="1">
          <a:blip r:embed="rId3">
            <a:alphaModFix/>
          </a:blip>
          <a:srcRect b="59612" l="70309" r="3459" t="0"/>
          <a:stretch/>
        </p:blipFill>
        <p:spPr>
          <a:xfrm>
            <a:off x="5276125" y="2244675"/>
            <a:ext cx="3068501" cy="20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g32d46635171_1_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00" y="1729850"/>
            <a:ext cx="4373400" cy="3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g32d46635171_1_334"/>
          <p:cNvSpPr txBox="1"/>
          <p:nvPr/>
        </p:nvSpPr>
        <p:spPr>
          <a:xfrm>
            <a:off x="6110700" y="2244675"/>
            <a:ext cx="10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000FF"/>
                </a:solidFill>
              </a:rPr>
              <a:t>g?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99" name="Google Shape;799;g32d46635171_1_334"/>
          <p:cNvSpPr/>
          <p:nvPr/>
        </p:nvSpPr>
        <p:spPr>
          <a:xfrm>
            <a:off x="5276125" y="2634275"/>
            <a:ext cx="2792400" cy="1563000"/>
          </a:xfrm>
          <a:prstGeom prst="roundRect">
            <a:avLst>
              <a:gd fmla="val 15300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00" name="Google Shape;800;g32d46635171_1_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9125" y="2330474"/>
            <a:ext cx="3362869" cy="20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2d46635171_1_348"/>
          <p:cNvSpPr txBox="1"/>
          <p:nvPr>
            <p:ph type="title"/>
          </p:nvPr>
        </p:nvSpPr>
        <p:spPr>
          <a:xfrm>
            <a:off x="381000" y="441325"/>
            <a:ext cx="63891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Classification</a:t>
            </a:r>
            <a:endParaRPr/>
          </a:p>
        </p:txBody>
      </p:sp>
      <p:sp>
        <p:nvSpPr>
          <p:cNvPr id="807" name="Google Shape;807;g32d46635171_1_348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808" name="Google Shape;808;g32d46635171_1_348"/>
          <p:cNvPicPr preferRelativeResize="0"/>
          <p:nvPr/>
        </p:nvPicPr>
        <p:blipFill rotWithShape="1">
          <a:blip r:embed="rId3">
            <a:alphaModFix/>
          </a:blip>
          <a:srcRect b="59612" l="70309" r="3459" t="0"/>
          <a:stretch/>
        </p:blipFill>
        <p:spPr>
          <a:xfrm>
            <a:off x="5276125" y="2244675"/>
            <a:ext cx="3068501" cy="20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g32d46635171_1_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00" y="1729850"/>
            <a:ext cx="4373400" cy="3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g32d46635171_1_348"/>
          <p:cNvSpPr txBox="1"/>
          <p:nvPr/>
        </p:nvSpPr>
        <p:spPr>
          <a:xfrm>
            <a:off x="6110700" y="2244675"/>
            <a:ext cx="10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000FF"/>
                </a:solidFill>
              </a:rPr>
              <a:t>It is g!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11" name="Google Shape;811;g32d46635171_1_348"/>
          <p:cNvSpPr/>
          <p:nvPr/>
        </p:nvSpPr>
        <p:spPr>
          <a:xfrm>
            <a:off x="5276125" y="2634275"/>
            <a:ext cx="2792400" cy="1563000"/>
          </a:xfrm>
          <a:prstGeom prst="roundRect">
            <a:avLst>
              <a:gd fmla="val 15300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12" name="Google Shape;812;g32d46635171_1_3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9125" y="2330474"/>
            <a:ext cx="3362869" cy="20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2d46635171_1_359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Classification</a:t>
            </a:r>
            <a:endParaRPr/>
          </a:p>
        </p:txBody>
      </p:sp>
      <p:sp>
        <p:nvSpPr>
          <p:cNvPr id="819" name="Google Shape;819;g32d46635171_1_359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820" name="Google Shape;820;g32d46635171_1_359"/>
          <p:cNvPicPr preferRelativeResize="0"/>
          <p:nvPr/>
        </p:nvPicPr>
        <p:blipFill rotWithShape="1">
          <a:blip r:embed="rId3">
            <a:alphaModFix/>
          </a:blip>
          <a:srcRect b="22009" l="3579" r="3458" t="0"/>
          <a:stretch/>
        </p:blipFill>
        <p:spPr>
          <a:xfrm>
            <a:off x="658575" y="901175"/>
            <a:ext cx="10874850" cy="39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g32d46635171_1_359"/>
          <p:cNvSpPr/>
          <p:nvPr/>
        </p:nvSpPr>
        <p:spPr>
          <a:xfrm>
            <a:off x="5374000" y="2915300"/>
            <a:ext cx="6076500" cy="1943100"/>
          </a:xfrm>
          <a:prstGeom prst="rect">
            <a:avLst/>
          </a:prstGeom>
          <a:solidFill>
            <a:schemeClr val="lt1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g32d46635171_1_359"/>
          <p:cNvSpPr/>
          <p:nvPr/>
        </p:nvSpPr>
        <p:spPr>
          <a:xfrm>
            <a:off x="930700" y="1290775"/>
            <a:ext cx="7551900" cy="1563000"/>
          </a:xfrm>
          <a:prstGeom prst="roundRect">
            <a:avLst>
              <a:gd fmla="val 15300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3" name="Google Shape;823;g32d46635171_1_359"/>
          <p:cNvSpPr txBox="1"/>
          <p:nvPr/>
        </p:nvSpPr>
        <p:spPr>
          <a:xfrm>
            <a:off x="4346500" y="901175"/>
            <a:ext cx="10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0000"/>
                </a:solidFill>
              </a:rPr>
              <a:t>h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24" name="Google Shape;824;g32d46635171_1_359"/>
          <p:cNvSpPr txBox="1"/>
          <p:nvPr/>
        </p:nvSpPr>
        <p:spPr>
          <a:xfrm>
            <a:off x="9299500" y="901175"/>
            <a:ext cx="10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000FF"/>
                </a:solidFill>
              </a:rPr>
              <a:t>g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25" name="Google Shape;825;g32d46635171_1_359"/>
          <p:cNvSpPr/>
          <p:nvPr/>
        </p:nvSpPr>
        <p:spPr>
          <a:xfrm>
            <a:off x="8508826" y="1290775"/>
            <a:ext cx="2748600" cy="1563000"/>
          </a:xfrm>
          <a:prstGeom prst="roundRect">
            <a:avLst>
              <a:gd fmla="val 15300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6" name="Google Shape;826;g32d46635171_1_359"/>
          <p:cNvSpPr txBox="1"/>
          <p:nvPr/>
        </p:nvSpPr>
        <p:spPr>
          <a:xfrm>
            <a:off x="5850650" y="3143600"/>
            <a:ext cx="4706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</a:rPr>
              <a:t>Symmetries from earlier: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SO(3) (rotations)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T(3) (translations)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O(3) (rotations + reflections)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Scale invariance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Permutation invariance</a:t>
            </a:r>
            <a:endParaRPr sz="7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2d46635171_1_426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Classification</a:t>
            </a:r>
            <a:endParaRPr/>
          </a:p>
        </p:txBody>
      </p:sp>
      <p:sp>
        <p:nvSpPr>
          <p:cNvPr id="833" name="Google Shape;833;g32d46635171_1_426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834" name="Google Shape;834;g32d46635171_1_426"/>
          <p:cNvPicPr preferRelativeResize="0"/>
          <p:nvPr/>
        </p:nvPicPr>
        <p:blipFill rotWithShape="1">
          <a:blip r:embed="rId3">
            <a:alphaModFix/>
          </a:blip>
          <a:srcRect b="22009" l="3579" r="3458" t="0"/>
          <a:stretch/>
        </p:blipFill>
        <p:spPr>
          <a:xfrm>
            <a:off x="658575" y="901175"/>
            <a:ext cx="10874850" cy="39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g32d46635171_1_426"/>
          <p:cNvSpPr/>
          <p:nvPr/>
        </p:nvSpPr>
        <p:spPr>
          <a:xfrm>
            <a:off x="5374000" y="2915300"/>
            <a:ext cx="6076500" cy="1943100"/>
          </a:xfrm>
          <a:prstGeom prst="rect">
            <a:avLst/>
          </a:prstGeom>
          <a:solidFill>
            <a:schemeClr val="lt1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32d46635171_1_426"/>
          <p:cNvSpPr/>
          <p:nvPr/>
        </p:nvSpPr>
        <p:spPr>
          <a:xfrm>
            <a:off x="930700" y="1290775"/>
            <a:ext cx="7551900" cy="1563000"/>
          </a:xfrm>
          <a:prstGeom prst="roundRect">
            <a:avLst>
              <a:gd fmla="val 15300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7" name="Google Shape;837;g32d46635171_1_426"/>
          <p:cNvSpPr txBox="1"/>
          <p:nvPr/>
        </p:nvSpPr>
        <p:spPr>
          <a:xfrm>
            <a:off x="4346500" y="901175"/>
            <a:ext cx="10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0000"/>
                </a:solidFill>
              </a:rPr>
              <a:t>h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38" name="Google Shape;838;g32d46635171_1_426"/>
          <p:cNvSpPr txBox="1"/>
          <p:nvPr/>
        </p:nvSpPr>
        <p:spPr>
          <a:xfrm>
            <a:off x="9299500" y="901175"/>
            <a:ext cx="10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000FF"/>
                </a:solidFill>
              </a:rPr>
              <a:t>g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39" name="Google Shape;839;g32d46635171_1_426"/>
          <p:cNvSpPr/>
          <p:nvPr/>
        </p:nvSpPr>
        <p:spPr>
          <a:xfrm>
            <a:off x="8508826" y="1290775"/>
            <a:ext cx="2748600" cy="1563000"/>
          </a:xfrm>
          <a:prstGeom prst="roundRect">
            <a:avLst>
              <a:gd fmla="val 15300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0" name="Google Shape;840;g32d46635171_1_426"/>
          <p:cNvSpPr txBox="1"/>
          <p:nvPr/>
        </p:nvSpPr>
        <p:spPr>
          <a:xfrm>
            <a:off x="5850650" y="3143600"/>
            <a:ext cx="4706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</a:rPr>
              <a:t>Symmetries from earlier: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CA" sz="1800">
                <a:solidFill>
                  <a:schemeClr val="dk1"/>
                </a:solidFill>
              </a:rPr>
              <a:t>SO(3) (rotations)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T(3) (translations)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O(3) (rotations + reflections)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Scale invariance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Permutation invariance</a:t>
            </a:r>
            <a:endParaRPr sz="7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2d46635171_1_439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Classification</a:t>
            </a:r>
            <a:endParaRPr/>
          </a:p>
        </p:txBody>
      </p:sp>
      <p:sp>
        <p:nvSpPr>
          <p:cNvPr id="847" name="Google Shape;847;g32d46635171_1_439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848" name="Google Shape;848;g32d46635171_1_439"/>
          <p:cNvPicPr preferRelativeResize="0"/>
          <p:nvPr/>
        </p:nvPicPr>
        <p:blipFill rotWithShape="1">
          <a:blip r:embed="rId3">
            <a:alphaModFix/>
          </a:blip>
          <a:srcRect b="22009" l="3579" r="3458" t="0"/>
          <a:stretch/>
        </p:blipFill>
        <p:spPr>
          <a:xfrm>
            <a:off x="658575" y="901175"/>
            <a:ext cx="10874850" cy="39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g32d46635171_1_439"/>
          <p:cNvSpPr/>
          <p:nvPr/>
        </p:nvSpPr>
        <p:spPr>
          <a:xfrm>
            <a:off x="5374000" y="2915300"/>
            <a:ext cx="6076500" cy="1943100"/>
          </a:xfrm>
          <a:prstGeom prst="rect">
            <a:avLst/>
          </a:prstGeom>
          <a:solidFill>
            <a:schemeClr val="lt1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g32d46635171_1_439"/>
          <p:cNvSpPr/>
          <p:nvPr/>
        </p:nvSpPr>
        <p:spPr>
          <a:xfrm>
            <a:off x="930700" y="1290775"/>
            <a:ext cx="7551900" cy="1563000"/>
          </a:xfrm>
          <a:prstGeom prst="roundRect">
            <a:avLst>
              <a:gd fmla="val 15300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1" name="Google Shape;851;g32d46635171_1_439"/>
          <p:cNvSpPr txBox="1"/>
          <p:nvPr/>
        </p:nvSpPr>
        <p:spPr>
          <a:xfrm>
            <a:off x="4346500" y="901175"/>
            <a:ext cx="10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0000"/>
                </a:solidFill>
              </a:rPr>
              <a:t>h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52" name="Google Shape;852;g32d46635171_1_439"/>
          <p:cNvSpPr txBox="1"/>
          <p:nvPr/>
        </p:nvSpPr>
        <p:spPr>
          <a:xfrm>
            <a:off x="9299500" y="901175"/>
            <a:ext cx="10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000FF"/>
                </a:solidFill>
              </a:rPr>
              <a:t>g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53" name="Google Shape;853;g32d46635171_1_439"/>
          <p:cNvSpPr/>
          <p:nvPr/>
        </p:nvSpPr>
        <p:spPr>
          <a:xfrm>
            <a:off x="8508826" y="1290775"/>
            <a:ext cx="2748600" cy="1563000"/>
          </a:xfrm>
          <a:prstGeom prst="roundRect">
            <a:avLst>
              <a:gd fmla="val 15300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4" name="Google Shape;854;g32d46635171_1_439"/>
          <p:cNvSpPr txBox="1"/>
          <p:nvPr/>
        </p:nvSpPr>
        <p:spPr>
          <a:xfrm>
            <a:off x="5850650" y="3143600"/>
            <a:ext cx="4706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</a:rPr>
              <a:t>Symmetries from earlier: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CA" sz="1800">
                <a:solidFill>
                  <a:schemeClr val="dk1"/>
                </a:solidFill>
              </a:rPr>
              <a:t>SO(3) (rotations)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TR"/>
              <a:buChar char="⚬"/>
            </a:pPr>
            <a:r>
              <a:rPr lang="en-CA" sz="1800">
                <a:solidFill>
                  <a:schemeClr val="dk1"/>
                </a:solidFill>
              </a:rPr>
              <a:t>No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T(3) (translations)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O(3) (rotations + reflections)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Scale invariance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Permutation invariance</a:t>
            </a:r>
            <a:endParaRPr sz="7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2d46635171_1_452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Classification</a:t>
            </a:r>
            <a:endParaRPr/>
          </a:p>
        </p:txBody>
      </p:sp>
      <p:sp>
        <p:nvSpPr>
          <p:cNvPr id="861" name="Google Shape;861;g32d46635171_1_452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862" name="Google Shape;862;g32d46635171_1_452"/>
          <p:cNvPicPr preferRelativeResize="0"/>
          <p:nvPr/>
        </p:nvPicPr>
        <p:blipFill rotWithShape="1">
          <a:blip r:embed="rId3">
            <a:alphaModFix/>
          </a:blip>
          <a:srcRect b="22009" l="3579" r="3458" t="0"/>
          <a:stretch/>
        </p:blipFill>
        <p:spPr>
          <a:xfrm>
            <a:off x="658575" y="901175"/>
            <a:ext cx="10874850" cy="39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g32d46635171_1_452"/>
          <p:cNvSpPr/>
          <p:nvPr/>
        </p:nvSpPr>
        <p:spPr>
          <a:xfrm>
            <a:off x="5374000" y="2915300"/>
            <a:ext cx="6076500" cy="1943100"/>
          </a:xfrm>
          <a:prstGeom prst="rect">
            <a:avLst/>
          </a:prstGeom>
          <a:solidFill>
            <a:schemeClr val="lt1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32d46635171_1_452"/>
          <p:cNvSpPr/>
          <p:nvPr/>
        </p:nvSpPr>
        <p:spPr>
          <a:xfrm>
            <a:off x="930700" y="1290775"/>
            <a:ext cx="7551900" cy="1563000"/>
          </a:xfrm>
          <a:prstGeom prst="roundRect">
            <a:avLst>
              <a:gd fmla="val 15300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5" name="Google Shape;865;g32d46635171_1_452"/>
          <p:cNvSpPr txBox="1"/>
          <p:nvPr/>
        </p:nvSpPr>
        <p:spPr>
          <a:xfrm>
            <a:off x="4346500" y="901175"/>
            <a:ext cx="10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0000"/>
                </a:solidFill>
              </a:rPr>
              <a:t>h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66" name="Google Shape;866;g32d46635171_1_452"/>
          <p:cNvSpPr txBox="1"/>
          <p:nvPr/>
        </p:nvSpPr>
        <p:spPr>
          <a:xfrm>
            <a:off x="9299500" y="901175"/>
            <a:ext cx="10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000FF"/>
                </a:solidFill>
              </a:rPr>
              <a:t>g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67" name="Google Shape;867;g32d46635171_1_452"/>
          <p:cNvSpPr/>
          <p:nvPr/>
        </p:nvSpPr>
        <p:spPr>
          <a:xfrm>
            <a:off x="8508826" y="1290775"/>
            <a:ext cx="2748600" cy="1563000"/>
          </a:xfrm>
          <a:prstGeom prst="roundRect">
            <a:avLst>
              <a:gd fmla="val 15300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8" name="Google Shape;868;g32d46635171_1_452"/>
          <p:cNvSpPr txBox="1"/>
          <p:nvPr/>
        </p:nvSpPr>
        <p:spPr>
          <a:xfrm>
            <a:off x="5850650" y="3143600"/>
            <a:ext cx="4706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</a:rPr>
              <a:t>Symmetries from earlier: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SO(3) (rotations)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TR"/>
              <a:buChar char="⚬"/>
            </a:pPr>
            <a:r>
              <a:rPr lang="en-CA" sz="1800">
                <a:solidFill>
                  <a:schemeClr val="dk1"/>
                </a:solidFill>
              </a:rPr>
              <a:t>No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CA" sz="1800">
                <a:solidFill>
                  <a:schemeClr val="dk1"/>
                </a:solidFill>
              </a:rPr>
              <a:t>T(3) (translations)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CA" sz="1800">
                <a:solidFill>
                  <a:schemeClr val="dk1"/>
                </a:solidFill>
              </a:rPr>
              <a:t>O(3) (rotations + reflections)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CA" sz="1800">
                <a:solidFill>
                  <a:schemeClr val="dk1"/>
                </a:solidFill>
              </a:rPr>
              <a:t>Scale invariance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Permutation invariance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2d46635171_1_16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Point Clouds</a:t>
            </a:r>
            <a:endParaRPr/>
          </a:p>
        </p:txBody>
      </p:sp>
      <p:sp>
        <p:nvSpPr>
          <p:cNvPr id="519" name="Google Shape;519;g32d46635171_1_16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520" name="Google Shape;520;g32d46635171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325" y="1590675"/>
            <a:ext cx="10525348" cy="33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2d46635171_1_465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Classification</a:t>
            </a:r>
            <a:endParaRPr/>
          </a:p>
        </p:txBody>
      </p:sp>
      <p:sp>
        <p:nvSpPr>
          <p:cNvPr id="875" name="Google Shape;875;g32d46635171_1_465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876" name="Google Shape;876;g32d46635171_1_465"/>
          <p:cNvPicPr preferRelativeResize="0"/>
          <p:nvPr/>
        </p:nvPicPr>
        <p:blipFill rotWithShape="1">
          <a:blip r:embed="rId3">
            <a:alphaModFix/>
          </a:blip>
          <a:srcRect b="22009" l="3579" r="3458" t="0"/>
          <a:stretch/>
        </p:blipFill>
        <p:spPr>
          <a:xfrm>
            <a:off x="658575" y="901175"/>
            <a:ext cx="10874850" cy="39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g32d46635171_1_465"/>
          <p:cNvSpPr/>
          <p:nvPr/>
        </p:nvSpPr>
        <p:spPr>
          <a:xfrm>
            <a:off x="5374000" y="2915300"/>
            <a:ext cx="6076500" cy="1943100"/>
          </a:xfrm>
          <a:prstGeom prst="rect">
            <a:avLst/>
          </a:prstGeom>
          <a:solidFill>
            <a:schemeClr val="lt1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g32d46635171_1_465"/>
          <p:cNvSpPr/>
          <p:nvPr/>
        </p:nvSpPr>
        <p:spPr>
          <a:xfrm>
            <a:off x="930700" y="1290775"/>
            <a:ext cx="7551900" cy="1563000"/>
          </a:xfrm>
          <a:prstGeom prst="roundRect">
            <a:avLst>
              <a:gd fmla="val 15300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9" name="Google Shape;879;g32d46635171_1_465"/>
          <p:cNvSpPr txBox="1"/>
          <p:nvPr/>
        </p:nvSpPr>
        <p:spPr>
          <a:xfrm>
            <a:off x="4346500" y="901175"/>
            <a:ext cx="10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0000"/>
                </a:solidFill>
              </a:rPr>
              <a:t>h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80" name="Google Shape;880;g32d46635171_1_465"/>
          <p:cNvSpPr txBox="1"/>
          <p:nvPr/>
        </p:nvSpPr>
        <p:spPr>
          <a:xfrm>
            <a:off x="9299500" y="901175"/>
            <a:ext cx="10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000FF"/>
                </a:solidFill>
              </a:rPr>
              <a:t>g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81" name="Google Shape;881;g32d46635171_1_465"/>
          <p:cNvSpPr/>
          <p:nvPr/>
        </p:nvSpPr>
        <p:spPr>
          <a:xfrm>
            <a:off x="8508826" y="1290775"/>
            <a:ext cx="2748600" cy="1563000"/>
          </a:xfrm>
          <a:prstGeom prst="roundRect">
            <a:avLst>
              <a:gd fmla="val 15300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2" name="Google Shape;882;g32d46635171_1_465"/>
          <p:cNvSpPr txBox="1"/>
          <p:nvPr/>
        </p:nvSpPr>
        <p:spPr>
          <a:xfrm>
            <a:off x="5850650" y="3143600"/>
            <a:ext cx="4706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</a:rPr>
              <a:t>Symmetries from earlier: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SO(3) (rotations)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TR"/>
              <a:buChar char="⚬"/>
            </a:pPr>
            <a:r>
              <a:rPr lang="en-CA" sz="1800">
                <a:solidFill>
                  <a:schemeClr val="dk1"/>
                </a:solidFill>
              </a:rPr>
              <a:t>No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CA" sz="1800">
                <a:solidFill>
                  <a:schemeClr val="dk1"/>
                </a:solidFill>
              </a:rPr>
              <a:t>T(3) (translations)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TR"/>
              <a:buChar char="⚬"/>
            </a:pPr>
            <a:r>
              <a:rPr lang="en-CA" sz="1800">
                <a:solidFill>
                  <a:schemeClr val="dk1"/>
                </a:solidFill>
              </a:rPr>
              <a:t>No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CA" sz="1800">
                <a:solidFill>
                  <a:schemeClr val="dk1"/>
                </a:solidFill>
              </a:rPr>
              <a:t>O(3) (rotations + reflections)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TR"/>
              <a:buChar char="⚬"/>
            </a:pPr>
            <a:r>
              <a:rPr lang="en-CA" sz="1800">
                <a:solidFill>
                  <a:schemeClr val="dk1"/>
                </a:solidFill>
              </a:rPr>
              <a:t>No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CA" sz="1800">
                <a:solidFill>
                  <a:schemeClr val="dk1"/>
                </a:solidFill>
              </a:rPr>
              <a:t>Scale invariance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TR"/>
              <a:buChar char="⚬"/>
            </a:pPr>
            <a:r>
              <a:rPr lang="en-CA" sz="1800">
                <a:solidFill>
                  <a:schemeClr val="dk1"/>
                </a:solidFill>
              </a:rPr>
              <a:t>No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Permutation invariance</a:t>
            </a:r>
            <a:endParaRPr sz="7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2d46635171_1_478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Classification</a:t>
            </a:r>
            <a:endParaRPr/>
          </a:p>
        </p:txBody>
      </p:sp>
      <p:sp>
        <p:nvSpPr>
          <p:cNvPr id="889" name="Google Shape;889;g32d46635171_1_478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890" name="Google Shape;890;g32d46635171_1_478"/>
          <p:cNvPicPr preferRelativeResize="0"/>
          <p:nvPr/>
        </p:nvPicPr>
        <p:blipFill rotWithShape="1">
          <a:blip r:embed="rId3">
            <a:alphaModFix/>
          </a:blip>
          <a:srcRect b="22009" l="3579" r="3458" t="0"/>
          <a:stretch/>
        </p:blipFill>
        <p:spPr>
          <a:xfrm>
            <a:off x="658575" y="901175"/>
            <a:ext cx="10874850" cy="39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g32d46635171_1_478"/>
          <p:cNvSpPr/>
          <p:nvPr/>
        </p:nvSpPr>
        <p:spPr>
          <a:xfrm>
            <a:off x="5374000" y="2915300"/>
            <a:ext cx="6076500" cy="1943100"/>
          </a:xfrm>
          <a:prstGeom prst="rect">
            <a:avLst/>
          </a:prstGeom>
          <a:solidFill>
            <a:schemeClr val="lt1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32d46635171_1_478"/>
          <p:cNvSpPr/>
          <p:nvPr/>
        </p:nvSpPr>
        <p:spPr>
          <a:xfrm>
            <a:off x="930700" y="1290775"/>
            <a:ext cx="7551900" cy="1563000"/>
          </a:xfrm>
          <a:prstGeom prst="roundRect">
            <a:avLst>
              <a:gd fmla="val 15300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3" name="Google Shape;893;g32d46635171_1_478"/>
          <p:cNvSpPr txBox="1"/>
          <p:nvPr/>
        </p:nvSpPr>
        <p:spPr>
          <a:xfrm>
            <a:off x="4346500" y="901175"/>
            <a:ext cx="10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0000"/>
                </a:solidFill>
              </a:rPr>
              <a:t>h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94" name="Google Shape;894;g32d46635171_1_478"/>
          <p:cNvSpPr txBox="1"/>
          <p:nvPr/>
        </p:nvSpPr>
        <p:spPr>
          <a:xfrm>
            <a:off x="9299500" y="901175"/>
            <a:ext cx="10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000FF"/>
                </a:solidFill>
              </a:rPr>
              <a:t>g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95" name="Google Shape;895;g32d46635171_1_478"/>
          <p:cNvSpPr/>
          <p:nvPr/>
        </p:nvSpPr>
        <p:spPr>
          <a:xfrm>
            <a:off x="8508826" y="1290775"/>
            <a:ext cx="2748600" cy="1563000"/>
          </a:xfrm>
          <a:prstGeom prst="roundRect">
            <a:avLst>
              <a:gd fmla="val 15300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6" name="Google Shape;896;g32d46635171_1_478"/>
          <p:cNvSpPr txBox="1"/>
          <p:nvPr/>
        </p:nvSpPr>
        <p:spPr>
          <a:xfrm>
            <a:off x="5850650" y="3143600"/>
            <a:ext cx="47067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</a:rPr>
              <a:t>Symmetries from earlier: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SO(3) (rotations)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TR"/>
              <a:buChar char="⚬"/>
            </a:pPr>
            <a:r>
              <a:rPr lang="en-CA" sz="1800">
                <a:solidFill>
                  <a:schemeClr val="dk1"/>
                </a:solidFill>
              </a:rPr>
              <a:t>No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T(3) (translations)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TR"/>
              <a:buChar char="⚬"/>
            </a:pPr>
            <a:r>
              <a:rPr lang="en-CA" sz="1800">
                <a:solidFill>
                  <a:schemeClr val="dk1"/>
                </a:solidFill>
              </a:rPr>
              <a:t>No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O(3) (rotations + reflections)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TR"/>
              <a:buChar char="⚬"/>
            </a:pPr>
            <a:r>
              <a:rPr lang="en-CA" sz="1800">
                <a:solidFill>
                  <a:schemeClr val="dk1"/>
                </a:solidFill>
              </a:rPr>
              <a:t>No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Scale invariance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TR"/>
              <a:buChar char="⚬"/>
            </a:pPr>
            <a:r>
              <a:rPr lang="en-CA" sz="1800">
                <a:solidFill>
                  <a:schemeClr val="dk1"/>
                </a:solidFill>
              </a:rPr>
              <a:t>No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CA" sz="1800">
                <a:solidFill>
                  <a:schemeClr val="dk1"/>
                </a:solidFill>
              </a:rPr>
              <a:t>Permutation invariance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TR"/>
              <a:buChar char="⚬"/>
            </a:pPr>
            <a:r>
              <a:rPr lang="en-CA" sz="1800">
                <a:solidFill>
                  <a:schemeClr val="dk1"/>
                </a:solidFill>
              </a:rPr>
              <a:t>Yes, if both T-Nets are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2d46635171_1_512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Classification</a:t>
            </a:r>
            <a:endParaRPr/>
          </a:p>
        </p:txBody>
      </p:sp>
      <p:sp>
        <p:nvSpPr>
          <p:cNvPr id="903" name="Google Shape;903;g32d46635171_1_512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904" name="Google Shape;904;g32d46635171_1_512"/>
          <p:cNvPicPr preferRelativeResize="0"/>
          <p:nvPr/>
        </p:nvPicPr>
        <p:blipFill rotWithShape="1">
          <a:blip r:embed="rId3">
            <a:alphaModFix/>
          </a:blip>
          <a:srcRect b="22009" l="3579" r="3458" t="0"/>
          <a:stretch/>
        </p:blipFill>
        <p:spPr>
          <a:xfrm>
            <a:off x="658575" y="901175"/>
            <a:ext cx="10874850" cy="39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g32d46635171_1_512"/>
          <p:cNvSpPr/>
          <p:nvPr/>
        </p:nvSpPr>
        <p:spPr>
          <a:xfrm>
            <a:off x="5374000" y="2915300"/>
            <a:ext cx="6076500" cy="1943100"/>
          </a:xfrm>
          <a:prstGeom prst="rect">
            <a:avLst/>
          </a:prstGeom>
          <a:solidFill>
            <a:schemeClr val="lt1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g32d46635171_1_512"/>
          <p:cNvSpPr txBox="1"/>
          <p:nvPr/>
        </p:nvSpPr>
        <p:spPr>
          <a:xfrm>
            <a:off x="5850650" y="3143600"/>
            <a:ext cx="47067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</a:rPr>
              <a:t>Symmetries from earlier: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SO(3) (rotations)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TR"/>
              <a:buChar char="⚬"/>
            </a:pPr>
            <a:r>
              <a:rPr lang="en-CA" sz="1800">
                <a:solidFill>
                  <a:schemeClr val="dk1"/>
                </a:solidFill>
              </a:rPr>
              <a:t>No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T(3) (translations)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TR"/>
              <a:buChar char="⚬"/>
            </a:pPr>
            <a:r>
              <a:rPr lang="en-CA" sz="1800">
                <a:solidFill>
                  <a:schemeClr val="dk1"/>
                </a:solidFill>
              </a:rPr>
              <a:t>No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O(3) (rotations + reflections)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TR"/>
              <a:buChar char="⚬"/>
            </a:pPr>
            <a:r>
              <a:rPr lang="en-CA" sz="1800">
                <a:solidFill>
                  <a:schemeClr val="dk1"/>
                </a:solidFill>
              </a:rPr>
              <a:t>No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Scale invariance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TR"/>
              <a:buChar char="⚬"/>
            </a:pPr>
            <a:r>
              <a:rPr lang="en-CA" sz="1800">
                <a:solidFill>
                  <a:schemeClr val="dk1"/>
                </a:solidFill>
              </a:rPr>
              <a:t>No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Permutation invariance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TR"/>
              <a:buChar char="⚬"/>
            </a:pPr>
            <a:r>
              <a:rPr lang="en-CA" sz="1800">
                <a:solidFill>
                  <a:schemeClr val="dk1"/>
                </a:solidFill>
              </a:rPr>
              <a:t>Yes, if both T-Nets are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07" name="Google Shape;907;g32d46635171_1_512"/>
          <p:cNvSpPr txBox="1"/>
          <p:nvPr/>
        </p:nvSpPr>
        <p:spPr>
          <a:xfrm>
            <a:off x="709500" y="4697875"/>
            <a:ext cx="505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</a:rPr>
              <a:t>So, why go to all this trouble?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2d46635171_1_491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Classification</a:t>
            </a:r>
            <a:endParaRPr/>
          </a:p>
        </p:txBody>
      </p:sp>
      <p:sp>
        <p:nvSpPr>
          <p:cNvPr id="914" name="Google Shape;914;g32d46635171_1_491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915" name="Google Shape;915;g32d46635171_1_491"/>
          <p:cNvPicPr preferRelativeResize="0"/>
          <p:nvPr/>
        </p:nvPicPr>
        <p:blipFill rotWithShape="1">
          <a:blip r:embed="rId3">
            <a:alphaModFix/>
          </a:blip>
          <a:srcRect b="22009" l="3579" r="3458" t="0"/>
          <a:stretch/>
        </p:blipFill>
        <p:spPr>
          <a:xfrm>
            <a:off x="658575" y="901175"/>
            <a:ext cx="10874850" cy="39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g32d46635171_1_491"/>
          <p:cNvSpPr/>
          <p:nvPr/>
        </p:nvSpPr>
        <p:spPr>
          <a:xfrm>
            <a:off x="5374000" y="2915300"/>
            <a:ext cx="6076500" cy="1943100"/>
          </a:xfrm>
          <a:prstGeom prst="rect">
            <a:avLst/>
          </a:prstGeom>
          <a:solidFill>
            <a:schemeClr val="lt1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g32d46635171_1_491"/>
          <p:cNvSpPr txBox="1"/>
          <p:nvPr/>
        </p:nvSpPr>
        <p:spPr>
          <a:xfrm>
            <a:off x="807425" y="4329050"/>
            <a:ext cx="4373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solidFill>
                  <a:schemeClr val="dk1"/>
                </a:solidFill>
              </a:rPr>
              <a:t>Symmetries from earlier: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1" lang="en-CA" sz="1500">
                <a:solidFill>
                  <a:schemeClr val="dk1"/>
                </a:solidFill>
              </a:rPr>
              <a:t>SO(3) (rotations)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TR"/>
              <a:buChar char="⚬"/>
            </a:pPr>
            <a:r>
              <a:rPr lang="en-CA" sz="1500">
                <a:solidFill>
                  <a:schemeClr val="dk1"/>
                </a:solidFill>
              </a:rPr>
              <a:t>No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CA" sz="1500">
                <a:solidFill>
                  <a:schemeClr val="dk1"/>
                </a:solidFill>
              </a:rPr>
              <a:t>T(3) (translations)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TR"/>
              <a:buChar char="⚬"/>
            </a:pPr>
            <a:r>
              <a:rPr lang="en-CA" sz="1500">
                <a:solidFill>
                  <a:schemeClr val="dk1"/>
                </a:solidFill>
              </a:rPr>
              <a:t>No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18" name="Google Shape;918;g32d46635171_1_491"/>
          <p:cNvSpPr txBox="1"/>
          <p:nvPr/>
        </p:nvSpPr>
        <p:spPr>
          <a:xfrm>
            <a:off x="2975744" y="4116357"/>
            <a:ext cx="4373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1" lang="en-CA" sz="1500">
                <a:solidFill>
                  <a:schemeClr val="dk1"/>
                </a:solidFill>
              </a:rPr>
              <a:t>O(3) (rotations + reflections)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TR"/>
              <a:buChar char="⚬"/>
            </a:pPr>
            <a:r>
              <a:rPr lang="en-CA" sz="1500">
                <a:solidFill>
                  <a:schemeClr val="dk1"/>
                </a:solidFill>
              </a:rPr>
              <a:t>No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CA" sz="1500">
                <a:solidFill>
                  <a:schemeClr val="dk1"/>
                </a:solidFill>
              </a:rPr>
              <a:t>Scale invariance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TR"/>
              <a:buChar char="⚬"/>
            </a:pPr>
            <a:r>
              <a:rPr lang="en-CA" sz="1500">
                <a:solidFill>
                  <a:schemeClr val="dk1"/>
                </a:solidFill>
              </a:rPr>
              <a:t>No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CA" sz="1500">
                <a:solidFill>
                  <a:schemeClr val="dk1"/>
                </a:solidFill>
              </a:rPr>
              <a:t>Permutation invariance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TR"/>
              <a:buChar char="⚬"/>
            </a:pPr>
            <a:r>
              <a:rPr lang="en-CA" sz="1500">
                <a:solidFill>
                  <a:schemeClr val="dk1"/>
                </a:solidFill>
              </a:rPr>
              <a:t>Yes, if both T-Nets are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919" name="Google Shape;919;g32d46635171_1_4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1900" y="4116350"/>
            <a:ext cx="2657525" cy="597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g32d46635171_1_491"/>
          <p:cNvSpPr txBox="1"/>
          <p:nvPr/>
        </p:nvSpPr>
        <p:spPr>
          <a:xfrm>
            <a:off x="6998500" y="4671500"/>
            <a:ext cx="361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Add regularization terms to encourage the Orthogonal transformations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1" name="Google Shape;921;g32d46635171_1_491"/>
          <p:cNvSpPr/>
          <p:nvPr/>
        </p:nvSpPr>
        <p:spPr>
          <a:xfrm>
            <a:off x="5163250" y="2528950"/>
            <a:ext cx="1756225" cy="1729850"/>
          </a:xfrm>
          <a:custGeom>
            <a:rect b="b" l="l" r="r" t="t"/>
            <a:pathLst>
              <a:path extrusionOk="0" h="69194" w="70249">
                <a:moveTo>
                  <a:pt x="70249" y="69194"/>
                </a:moveTo>
                <a:cubicBezTo>
                  <a:pt x="65097" y="66033"/>
                  <a:pt x="49993" y="58189"/>
                  <a:pt x="39339" y="50227"/>
                </a:cubicBezTo>
                <a:cubicBezTo>
                  <a:pt x="28685" y="42266"/>
                  <a:pt x="12880" y="29796"/>
                  <a:pt x="6323" y="21425"/>
                </a:cubicBezTo>
                <a:cubicBezTo>
                  <a:pt x="-233" y="13054"/>
                  <a:pt x="1054" y="3571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922" name="Google Shape;922;g32d46635171_1_491"/>
          <p:cNvSpPr/>
          <p:nvPr/>
        </p:nvSpPr>
        <p:spPr>
          <a:xfrm>
            <a:off x="2221600" y="2476250"/>
            <a:ext cx="3819750" cy="1238125"/>
          </a:xfrm>
          <a:custGeom>
            <a:rect b="b" l="l" r="r" t="t"/>
            <a:pathLst>
              <a:path extrusionOk="0" h="49525" w="152790">
                <a:moveTo>
                  <a:pt x="152790" y="49525"/>
                </a:moveTo>
                <a:cubicBezTo>
                  <a:pt x="149044" y="46364"/>
                  <a:pt x="141551" y="35592"/>
                  <a:pt x="130311" y="30558"/>
                </a:cubicBezTo>
                <a:cubicBezTo>
                  <a:pt x="119071" y="25524"/>
                  <a:pt x="104553" y="21368"/>
                  <a:pt x="85352" y="19319"/>
                </a:cubicBezTo>
                <a:cubicBezTo>
                  <a:pt x="66151" y="17270"/>
                  <a:pt x="29329" y="21485"/>
                  <a:pt x="15104" y="18265"/>
                </a:cubicBezTo>
                <a:cubicBezTo>
                  <a:pt x="879" y="15045"/>
                  <a:pt x="2517" y="3044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2d46635171_1_526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Classification</a:t>
            </a:r>
            <a:endParaRPr/>
          </a:p>
        </p:txBody>
      </p:sp>
      <p:sp>
        <p:nvSpPr>
          <p:cNvPr id="929" name="Google Shape;929;g32d46635171_1_526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930" name="Google Shape;930;g32d46635171_1_526"/>
          <p:cNvPicPr preferRelativeResize="0"/>
          <p:nvPr/>
        </p:nvPicPr>
        <p:blipFill rotWithShape="1">
          <a:blip r:embed="rId3">
            <a:alphaModFix/>
          </a:blip>
          <a:srcRect b="22009" l="3579" r="3458" t="0"/>
          <a:stretch/>
        </p:blipFill>
        <p:spPr>
          <a:xfrm>
            <a:off x="658575" y="901175"/>
            <a:ext cx="10874850" cy="39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g32d46635171_1_526"/>
          <p:cNvSpPr/>
          <p:nvPr/>
        </p:nvSpPr>
        <p:spPr>
          <a:xfrm>
            <a:off x="5374000" y="2915300"/>
            <a:ext cx="6076500" cy="1943100"/>
          </a:xfrm>
          <a:prstGeom prst="rect">
            <a:avLst/>
          </a:prstGeom>
          <a:solidFill>
            <a:schemeClr val="lt1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g32d46635171_1_526"/>
          <p:cNvSpPr txBox="1"/>
          <p:nvPr/>
        </p:nvSpPr>
        <p:spPr>
          <a:xfrm>
            <a:off x="807425" y="4329050"/>
            <a:ext cx="4373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solidFill>
                  <a:schemeClr val="dk1"/>
                </a:solidFill>
              </a:rPr>
              <a:t>Symmetries from earlier: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1" lang="en-CA" sz="1500">
                <a:solidFill>
                  <a:schemeClr val="dk1"/>
                </a:solidFill>
              </a:rPr>
              <a:t>SO(3) (rotations)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TR"/>
              <a:buChar char="⚬"/>
            </a:pPr>
            <a:r>
              <a:rPr lang="en-CA" sz="1500">
                <a:solidFill>
                  <a:schemeClr val="dk1"/>
                </a:solidFill>
              </a:rPr>
              <a:t>Tricks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CA" sz="1500">
                <a:solidFill>
                  <a:schemeClr val="dk1"/>
                </a:solidFill>
              </a:rPr>
              <a:t>T(3) (translations)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TR"/>
              <a:buChar char="⚬"/>
            </a:pPr>
            <a:r>
              <a:rPr lang="en-CA" sz="1500">
                <a:solidFill>
                  <a:schemeClr val="dk1"/>
                </a:solidFill>
              </a:rPr>
              <a:t>No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33" name="Google Shape;933;g32d46635171_1_526"/>
          <p:cNvSpPr txBox="1"/>
          <p:nvPr/>
        </p:nvSpPr>
        <p:spPr>
          <a:xfrm>
            <a:off x="2975744" y="4116357"/>
            <a:ext cx="4373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1" lang="en-CA" sz="1500">
                <a:solidFill>
                  <a:schemeClr val="dk1"/>
                </a:solidFill>
              </a:rPr>
              <a:t>O(3) (rotations + reflections)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TR"/>
              <a:buChar char="⚬"/>
            </a:pPr>
            <a:r>
              <a:rPr lang="en-CA" sz="1500">
                <a:solidFill>
                  <a:schemeClr val="dk1"/>
                </a:solidFill>
              </a:rPr>
              <a:t>Tricks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CA" sz="1500">
                <a:solidFill>
                  <a:schemeClr val="dk1"/>
                </a:solidFill>
              </a:rPr>
              <a:t>Scale invariance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TR"/>
              <a:buChar char="⚬"/>
            </a:pPr>
            <a:r>
              <a:rPr lang="en-CA" sz="1500">
                <a:solidFill>
                  <a:schemeClr val="dk1"/>
                </a:solidFill>
              </a:rPr>
              <a:t>No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CA" sz="1500">
                <a:solidFill>
                  <a:schemeClr val="dk1"/>
                </a:solidFill>
              </a:rPr>
              <a:t>Permutation invariance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TR"/>
              <a:buChar char="⚬"/>
            </a:pPr>
            <a:r>
              <a:rPr lang="en-CA" sz="1500">
                <a:solidFill>
                  <a:schemeClr val="dk1"/>
                </a:solidFill>
              </a:rPr>
              <a:t>Yes, if both T-Nets are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934" name="Google Shape;934;g32d46635171_1_5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1900" y="4116350"/>
            <a:ext cx="2657525" cy="597325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g32d46635171_1_526"/>
          <p:cNvSpPr txBox="1"/>
          <p:nvPr/>
        </p:nvSpPr>
        <p:spPr>
          <a:xfrm>
            <a:off x="6998500" y="4671500"/>
            <a:ext cx="361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Add regularization terms to encourage the Orthogonal transformations — terms in loss are jointly minimized if representations are normalized by a rotation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6" name="Google Shape;936;g32d46635171_1_526"/>
          <p:cNvSpPr/>
          <p:nvPr/>
        </p:nvSpPr>
        <p:spPr>
          <a:xfrm>
            <a:off x="5163250" y="2528950"/>
            <a:ext cx="1756225" cy="1729850"/>
          </a:xfrm>
          <a:custGeom>
            <a:rect b="b" l="l" r="r" t="t"/>
            <a:pathLst>
              <a:path extrusionOk="0" h="69194" w="70249">
                <a:moveTo>
                  <a:pt x="70249" y="69194"/>
                </a:moveTo>
                <a:cubicBezTo>
                  <a:pt x="65097" y="66033"/>
                  <a:pt x="49993" y="58189"/>
                  <a:pt x="39339" y="50227"/>
                </a:cubicBezTo>
                <a:cubicBezTo>
                  <a:pt x="28685" y="42266"/>
                  <a:pt x="12880" y="29796"/>
                  <a:pt x="6323" y="21425"/>
                </a:cubicBezTo>
                <a:cubicBezTo>
                  <a:pt x="-233" y="13054"/>
                  <a:pt x="1054" y="3571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937" name="Google Shape;937;g32d46635171_1_526"/>
          <p:cNvSpPr/>
          <p:nvPr/>
        </p:nvSpPr>
        <p:spPr>
          <a:xfrm>
            <a:off x="2221600" y="2476250"/>
            <a:ext cx="3819750" cy="1238125"/>
          </a:xfrm>
          <a:custGeom>
            <a:rect b="b" l="l" r="r" t="t"/>
            <a:pathLst>
              <a:path extrusionOk="0" h="49525" w="152790">
                <a:moveTo>
                  <a:pt x="152790" y="49525"/>
                </a:moveTo>
                <a:cubicBezTo>
                  <a:pt x="149044" y="46364"/>
                  <a:pt x="141551" y="35592"/>
                  <a:pt x="130311" y="30558"/>
                </a:cubicBezTo>
                <a:cubicBezTo>
                  <a:pt x="119071" y="25524"/>
                  <a:pt x="104553" y="21368"/>
                  <a:pt x="85352" y="19319"/>
                </a:cubicBezTo>
                <a:cubicBezTo>
                  <a:pt x="66151" y="17270"/>
                  <a:pt x="29329" y="21485"/>
                  <a:pt x="15104" y="18265"/>
                </a:cubicBezTo>
                <a:cubicBezTo>
                  <a:pt x="879" y="15045"/>
                  <a:pt x="2517" y="3044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2d46635171_1_541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Classification</a:t>
            </a:r>
            <a:endParaRPr/>
          </a:p>
        </p:txBody>
      </p:sp>
      <p:sp>
        <p:nvSpPr>
          <p:cNvPr id="944" name="Google Shape;944;g32d46635171_1_541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945" name="Google Shape;945;g32d46635171_1_541"/>
          <p:cNvPicPr preferRelativeResize="0"/>
          <p:nvPr/>
        </p:nvPicPr>
        <p:blipFill rotWithShape="1">
          <a:blip r:embed="rId3">
            <a:alphaModFix/>
          </a:blip>
          <a:srcRect b="22009" l="3579" r="3458" t="0"/>
          <a:stretch/>
        </p:blipFill>
        <p:spPr>
          <a:xfrm>
            <a:off x="658575" y="901175"/>
            <a:ext cx="10874850" cy="39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g32d46635171_1_541"/>
          <p:cNvSpPr/>
          <p:nvPr/>
        </p:nvSpPr>
        <p:spPr>
          <a:xfrm>
            <a:off x="5374000" y="2915300"/>
            <a:ext cx="6076500" cy="1943100"/>
          </a:xfrm>
          <a:prstGeom prst="rect">
            <a:avLst/>
          </a:prstGeom>
          <a:solidFill>
            <a:schemeClr val="lt1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g32d46635171_1_541"/>
          <p:cNvSpPr txBox="1"/>
          <p:nvPr/>
        </p:nvSpPr>
        <p:spPr>
          <a:xfrm>
            <a:off x="1051800" y="4416850"/>
            <a:ext cx="4971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</a:rPr>
              <a:t>Noise invariance: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Slight perturbations of points shouldn’t affect classification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Outlier points shouldn’t affect classification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48" name="Google Shape;948;g32d46635171_1_541"/>
          <p:cNvSpPr txBox="1"/>
          <p:nvPr/>
        </p:nvSpPr>
        <p:spPr>
          <a:xfrm>
            <a:off x="6480425" y="3414475"/>
            <a:ext cx="4065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</a:rPr>
              <a:t>“</a:t>
            </a:r>
            <a:r>
              <a:rPr b="1" lang="en-CA" sz="1800">
                <a:solidFill>
                  <a:schemeClr val="dk1"/>
                </a:solidFill>
              </a:rPr>
              <a:t>Universal approximation</a:t>
            </a:r>
            <a:r>
              <a:rPr lang="en-CA" sz="1800">
                <a:solidFill>
                  <a:schemeClr val="dk1"/>
                </a:solidFill>
              </a:rPr>
              <a:t> </a:t>
            </a:r>
            <a:r>
              <a:rPr lang="en-CA" sz="1800">
                <a:solidFill>
                  <a:schemeClr val="dk1"/>
                </a:solidFill>
              </a:rPr>
              <a:t>We first show the universal approximation ability of our neural network to continuous set functions. By the continuity of set functions, intuitively, a small perturbation to the input point set should not greatly change the function values, such as classification or segmentation scores”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2d46635171_1_559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Architecture: Classification</a:t>
            </a:r>
            <a:endParaRPr/>
          </a:p>
        </p:txBody>
      </p:sp>
      <p:sp>
        <p:nvSpPr>
          <p:cNvPr id="955" name="Google Shape;955;g32d46635171_1_559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956" name="Google Shape;956;g32d46635171_1_559"/>
          <p:cNvPicPr preferRelativeResize="0"/>
          <p:nvPr/>
        </p:nvPicPr>
        <p:blipFill rotWithShape="1">
          <a:blip r:embed="rId3">
            <a:alphaModFix/>
          </a:blip>
          <a:srcRect b="22009" l="3579" r="3458" t="0"/>
          <a:stretch/>
        </p:blipFill>
        <p:spPr>
          <a:xfrm>
            <a:off x="658575" y="901175"/>
            <a:ext cx="10874850" cy="39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g32d46635171_1_559"/>
          <p:cNvSpPr/>
          <p:nvPr/>
        </p:nvSpPr>
        <p:spPr>
          <a:xfrm>
            <a:off x="5374000" y="2915300"/>
            <a:ext cx="6076500" cy="1943100"/>
          </a:xfrm>
          <a:prstGeom prst="rect">
            <a:avLst/>
          </a:prstGeom>
          <a:solidFill>
            <a:schemeClr val="lt1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g32d46635171_1_559"/>
          <p:cNvSpPr txBox="1"/>
          <p:nvPr/>
        </p:nvSpPr>
        <p:spPr>
          <a:xfrm>
            <a:off x="1051800" y="4416850"/>
            <a:ext cx="4971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</a:rPr>
              <a:t>Noise invariance: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Slight perturbations of points shouldn’t affect classification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1800">
                <a:solidFill>
                  <a:schemeClr val="dk1"/>
                </a:solidFill>
              </a:rPr>
              <a:t>Outlier points shouldn’t affect classification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59" name="Google Shape;959;g32d46635171_1_5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500" y="3228350"/>
            <a:ext cx="4874300" cy="1487075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g32d46635171_1_559"/>
          <p:cNvSpPr txBox="1"/>
          <p:nvPr/>
        </p:nvSpPr>
        <p:spPr>
          <a:xfrm>
            <a:off x="6354675" y="4794425"/>
            <a:ext cx="5194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For any set of inputs S, there exists sets of inputs A, B such that the image our of model under S is equal to the image of out model under T for any T “between” A and B. This: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CA">
                <a:solidFill>
                  <a:schemeClr val="dk1"/>
                </a:solidFill>
              </a:rPr>
              <a:t>Tells us max pooling has a huge affect on expressiveness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CA">
                <a:solidFill>
                  <a:schemeClr val="dk1"/>
                </a:solidFill>
              </a:rPr>
              <a:t>Tells us that if we design our network up to max pooling to be robust against </a:t>
            </a:r>
            <a:r>
              <a:rPr lang="en-CA">
                <a:solidFill>
                  <a:schemeClr val="dk1"/>
                </a:solidFill>
              </a:rPr>
              <a:t>(possibly very small) </a:t>
            </a:r>
            <a:r>
              <a:rPr lang="en-CA">
                <a:solidFill>
                  <a:schemeClr val="dk1"/>
                </a:solidFill>
              </a:rPr>
              <a:t>perturbations, our output will be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2d46635171_1_571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Food for thought</a:t>
            </a:r>
            <a:endParaRPr/>
          </a:p>
        </p:txBody>
      </p:sp>
      <p:sp>
        <p:nvSpPr>
          <p:cNvPr id="967" name="Google Shape;967;g32d46635171_1_571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968" name="Google Shape;968;g32d46635171_1_571"/>
          <p:cNvPicPr preferRelativeResize="0"/>
          <p:nvPr/>
        </p:nvPicPr>
        <p:blipFill rotWithShape="1">
          <a:blip r:embed="rId3">
            <a:alphaModFix/>
          </a:blip>
          <a:srcRect b="22009" l="3579" r="3458" t="0"/>
          <a:stretch/>
        </p:blipFill>
        <p:spPr>
          <a:xfrm>
            <a:off x="658575" y="1120725"/>
            <a:ext cx="10874850" cy="39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2d46635171_1_589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Food for thought</a:t>
            </a:r>
            <a:endParaRPr/>
          </a:p>
        </p:txBody>
      </p:sp>
      <p:sp>
        <p:nvSpPr>
          <p:cNvPr id="975" name="Google Shape;975;g32d46635171_1_589"/>
          <p:cNvSpPr txBox="1"/>
          <p:nvPr>
            <p:ph idx="1" type="body"/>
          </p:nvPr>
        </p:nvSpPr>
        <p:spPr>
          <a:xfrm>
            <a:off x="381000" y="1592250"/>
            <a:ext cx="106089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Can we do better than aggregation?</a:t>
            </a:r>
            <a:endParaRPr sz="2500"/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How can we attend to other points?</a:t>
            </a:r>
            <a:endParaRPr sz="2500"/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⚬"/>
            </a:pPr>
            <a:r>
              <a:rPr lang="en-CA" sz="2500"/>
              <a:t>Do this in the T-Net portions?</a:t>
            </a:r>
            <a:endParaRPr sz="2500"/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⚬"/>
            </a:pPr>
            <a:r>
              <a:rPr lang="en-CA" sz="2500"/>
              <a:t>Try a new architecture?</a:t>
            </a:r>
            <a:endParaRPr sz="2500"/>
          </a:p>
        </p:txBody>
      </p:sp>
      <p:sp>
        <p:nvSpPr>
          <p:cNvPr id="976" name="Google Shape;976;g32d46635171_1_589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977" name="Google Shape;977;g32d46635171_1_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727" y="851800"/>
            <a:ext cx="3088477" cy="435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2d46635171_1_597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Food for thought</a:t>
            </a:r>
            <a:endParaRPr/>
          </a:p>
        </p:txBody>
      </p:sp>
      <p:sp>
        <p:nvSpPr>
          <p:cNvPr id="984" name="Google Shape;984;g32d46635171_1_597"/>
          <p:cNvSpPr txBox="1"/>
          <p:nvPr>
            <p:ph idx="1" type="body"/>
          </p:nvPr>
        </p:nvSpPr>
        <p:spPr>
          <a:xfrm>
            <a:off x="381000" y="1592250"/>
            <a:ext cx="60993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Are there any invariances we missed?</a:t>
            </a:r>
            <a:endParaRPr sz="2500"/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How might we tackle sparsity or partial observations?</a:t>
            </a:r>
            <a:endParaRPr sz="2500"/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CA" sz="2500"/>
              <a:t>Which problems should be solved with hardware and which with software/our learning algorithm?</a:t>
            </a:r>
            <a:endParaRPr sz="2500"/>
          </a:p>
        </p:txBody>
      </p:sp>
      <p:sp>
        <p:nvSpPr>
          <p:cNvPr id="985" name="Google Shape;985;g32d46635171_1_597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986" name="Google Shape;986;g32d46635171_1_5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7421" y="1431021"/>
            <a:ext cx="4413900" cy="304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2d46635171_1_31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Point Clouds</a:t>
            </a:r>
            <a:endParaRPr/>
          </a:p>
        </p:txBody>
      </p:sp>
      <p:sp>
        <p:nvSpPr>
          <p:cNvPr id="527" name="Google Shape;527;g32d46635171_1_31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528" name="Google Shape;528;g32d46635171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386" y="1429026"/>
            <a:ext cx="7643226" cy="39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83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993" name="Google Shape;993;p83"/>
          <p:cNvSpPr txBox="1"/>
          <p:nvPr/>
        </p:nvSpPr>
        <p:spPr>
          <a:xfrm>
            <a:off x="4737525" y="600050"/>
            <a:ext cx="45273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github.com/ut-cvdg/paper-breakdown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4" name="Google Shape;994;p83"/>
          <p:cNvPicPr preferRelativeResize="0"/>
          <p:nvPr/>
        </p:nvPicPr>
        <p:blipFill rotWithShape="1">
          <a:blip r:embed="rId4">
            <a:alphaModFix/>
          </a:blip>
          <a:srcRect b="11141" l="11513" r="11009" t="11381"/>
          <a:stretch/>
        </p:blipFill>
        <p:spPr>
          <a:xfrm>
            <a:off x="3777837" y="356900"/>
            <a:ext cx="959700" cy="9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83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996" name="Google Shape;996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4875" y="4710425"/>
            <a:ext cx="1853826" cy="1853851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83"/>
          <p:cNvSpPr txBox="1"/>
          <p:nvPr/>
        </p:nvSpPr>
        <p:spPr>
          <a:xfrm>
            <a:off x="9616938" y="4237025"/>
            <a:ext cx="24297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Follow us on social media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83"/>
          <p:cNvSpPr txBox="1"/>
          <p:nvPr/>
        </p:nvSpPr>
        <p:spPr>
          <a:xfrm>
            <a:off x="2437200" y="601850"/>
            <a:ext cx="12498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CA" sz="2000">
                <a:solidFill>
                  <a:schemeClr val="dk1"/>
                </a:solidFill>
              </a:rPr>
              <a:t>Slides</a:t>
            </a:r>
            <a:r>
              <a:rPr b="0" i="0" lang="en-C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83"/>
          <p:cNvSpPr txBox="1"/>
          <p:nvPr/>
        </p:nvSpPr>
        <p:spPr>
          <a:xfrm>
            <a:off x="1252650" y="1957950"/>
            <a:ext cx="9686700" cy="16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CA" sz="7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</a:t>
            </a:r>
            <a:r>
              <a:rPr lang="en-CA" sz="7000">
                <a:solidFill>
                  <a:schemeClr val="dk1"/>
                </a:solidFill>
              </a:rPr>
              <a:t>s!</a:t>
            </a:r>
            <a:endParaRPr b="0" i="0" sz="7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0" name="Google Shape;1000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2038087"/>
            <a:ext cx="3477300" cy="278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7425" y="3985150"/>
            <a:ext cx="4079477" cy="2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83"/>
          <p:cNvPicPr preferRelativeResize="0"/>
          <p:nvPr/>
        </p:nvPicPr>
        <p:blipFill rotWithShape="1">
          <a:blip r:embed="rId8">
            <a:alphaModFix/>
          </a:blip>
          <a:srcRect b="16889" l="0" r="1594" t="17797"/>
          <a:stretch/>
        </p:blipFill>
        <p:spPr>
          <a:xfrm>
            <a:off x="8306900" y="1531262"/>
            <a:ext cx="3386975" cy="22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2d46635171_1_40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Learning with Point Clouds</a:t>
            </a:r>
            <a:endParaRPr/>
          </a:p>
        </p:txBody>
      </p:sp>
      <p:sp>
        <p:nvSpPr>
          <p:cNvPr id="535" name="Google Shape;535;g32d46635171_1_40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536" name="Google Shape;536;g32d46635171_1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800" y="1470688"/>
            <a:ext cx="9818398" cy="39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2d46635171_1_57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Learning with Point Clouds</a:t>
            </a:r>
            <a:endParaRPr/>
          </a:p>
        </p:txBody>
      </p:sp>
      <p:sp>
        <p:nvSpPr>
          <p:cNvPr id="543" name="Google Shape;543;g32d46635171_1_57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544" name="Google Shape;544;g32d46635171_1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90675"/>
            <a:ext cx="4565550" cy="331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32d46635171_1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497" y="1590675"/>
            <a:ext cx="6621400" cy="33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2d46635171_1_49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Learning with Point Clouds</a:t>
            </a:r>
            <a:endParaRPr/>
          </a:p>
        </p:txBody>
      </p:sp>
      <p:sp>
        <p:nvSpPr>
          <p:cNvPr id="552" name="Google Shape;552;g32d46635171_1_49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553" name="Google Shape;553;g32d46635171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138" y="1143638"/>
            <a:ext cx="6625725" cy="457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2d46635171_1_66"/>
          <p:cNvSpPr txBox="1"/>
          <p:nvPr>
            <p:ph type="title"/>
          </p:nvPr>
        </p:nvSpPr>
        <p:spPr>
          <a:xfrm>
            <a:off x="381001" y="441325"/>
            <a:ext cx="8571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A Simple Problem: Object Classification</a:t>
            </a:r>
            <a:endParaRPr/>
          </a:p>
        </p:txBody>
      </p:sp>
      <p:sp>
        <p:nvSpPr>
          <p:cNvPr id="560" name="Google Shape;560;g32d46635171_1_66"/>
          <p:cNvSpPr txBox="1"/>
          <p:nvPr>
            <p:ph idx="12" type="sldNum"/>
          </p:nvPr>
        </p:nvSpPr>
        <p:spPr>
          <a:xfrm>
            <a:off x="11099800" y="6229815"/>
            <a:ext cx="711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561" name="Google Shape;561;g32d46635171_1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725" y="1362475"/>
            <a:ext cx="6832551" cy="41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 of T Defy Gravity 2021">
  <a:themeElements>
    <a:clrScheme name="University of Toronto 2022">
      <a:dk1>
        <a:srgbClr val="000000"/>
      </a:dk1>
      <a:lt1>
        <a:srgbClr val="FFFFFF"/>
      </a:lt1>
      <a:dk2>
        <a:srgbClr val="1E3765"/>
      </a:dk2>
      <a:lt2>
        <a:srgbClr val="D0D1C9"/>
      </a:lt2>
      <a:accent1>
        <a:srgbClr val="007FA3"/>
      </a:accent1>
      <a:accent2>
        <a:srgbClr val="6D2479"/>
      </a:accent2>
      <a:accent3>
        <a:srgbClr val="DC4633"/>
      </a:accent3>
      <a:accent4>
        <a:srgbClr val="F1C500"/>
      </a:accent4>
      <a:accent5>
        <a:srgbClr val="AB1368"/>
      </a:accent5>
      <a:accent6>
        <a:srgbClr val="0D534D"/>
      </a:accent6>
      <a:hlink>
        <a:srgbClr val="007FA3"/>
      </a:hlink>
      <a:folHlink>
        <a:srgbClr val="007FA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